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41"/>
  </p:notesMasterIdLst>
  <p:sldIdLst>
    <p:sldId id="987" r:id="rId2"/>
    <p:sldId id="965" r:id="rId3"/>
    <p:sldId id="970" r:id="rId4"/>
    <p:sldId id="968" r:id="rId5"/>
    <p:sldId id="971" r:id="rId6"/>
    <p:sldId id="988" r:id="rId7"/>
    <p:sldId id="989" r:id="rId8"/>
    <p:sldId id="966" r:id="rId9"/>
    <p:sldId id="972" r:id="rId10"/>
    <p:sldId id="973" r:id="rId11"/>
    <p:sldId id="990" r:id="rId12"/>
    <p:sldId id="975" r:id="rId13"/>
    <p:sldId id="976" r:id="rId14"/>
    <p:sldId id="311" r:id="rId15"/>
    <p:sldId id="1003" r:id="rId16"/>
    <p:sldId id="991" r:id="rId17"/>
    <p:sldId id="809" r:id="rId18"/>
    <p:sldId id="810" r:id="rId19"/>
    <p:sldId id="256" r:id="rId20"/>
    <p:sldId id="1005" r:id="rId21"/>
    <p:sldId id="992" r:id="rId22"/>
    <p:sldId id="993" r:id="rId23"/>
    <p:sldId id="994" r:id="rId24"/>
    <p:sldId id="273" r:id="rId25"/>
    <p:sldId id="996" r:id="rId26"/>
    <p:sldId id="997" r:id="rId27"/>
    <p:sldId id="279" r:id="rId28"/>
    <p:sldId id="1006" r:id="rId29"/>
    <p:sldId id="281" r:id="rId30"/>
    <p:sldId id="1004" r:id="rId31"/>
    <p:sldId id="315" r:id="rId32"/>
    <p:sldId id="313" r:id="rId33"/>
    <p:sldId id="760" r:id="rId34"/>
    <p:sldId id="761" r:id="rId35"/>
    <p:sldId id="762" r:id="rId36"/>
    <p:sldId id="763" r:id="rId37"/>
    <p:sldId id="808" r:id="rId38"/>
    <p:sldId id="1007" r:id="rId39"/>
    <p:sldId id="260" r:id="rId4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FF7484D-0F4B-4DFB-BA21-79658C2CFA13}" v="9" dt="2024-07-24T17:57:02.372"/>
    <p1510:client id="{C8A465FB-2CB4-4C05-9AEC-23BE8D0E8068}" v="8" dt="2024-07-24T14:17:43.27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87056" autoAdjust="0"/>
  </p:normalViewPr>
  <p:slideViewPr>
    <p:cSldViewPr snapToGrid="0" snapToObjects="1">
      <p:cViewPr varScale="1">
        <p:scale>
          <a:sx n="102" d="100"/>
          <a:sy n="102" d="100"/>
        </p:scale>
        <p:origin x="18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47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ong Ye" userId="11955cfe-926f-4637-a1db-b5f3c7e55ec8" providerId="ADAL" clId="{C8A465FB-2CB4-4C05-9AEC-23BE8D0E8068}"/>
    <pc:docChg chg="custSel addSld delSld modSld sldOrd">
      <pc:chgData name="Dong Ye" userId="11955cfe-926f-4637-a1db-b5f3c7e55ec8" providerId="ADAL" clId="{C8A465FB-2CB4-4C05-9AEC-23BE8D0E8068}" dt="2024-07-24T14:17:51.111" v="81" actId="20577"/>
      <pc:docMkLst>
        <pc:docMk/>
      </pc:docMkLst>
      <pc:sldChg chg="modSp add mod">
        <pc:chgData name="Dong Ye" userId="11955cfe-926f-4637-a1db-b5f3c7e55ec8" providerId="ADAL" clId="{C8A465FB-2CB4-4C05-9AEC-23BE8D0E8068}" dt="2024-07-24T14:15:05.610" v="59" actId="1076"/>
        <pc:sldMkLst>
          <pc:docMk/>
          <pc:sldMk cId="1175916835" sldId="273"/>
        </pc:sldMkLst>
        <pc:grpChg chg="mod">
          <ac:chgData name="Dong Ye" userId="11955cfe-926f-4637-a1db-b5f3c7e55ec8" providerId="ADAL" clId="{C8A465FB-2CB4-4C05-9AEC-23BE8D0E8068}" dt="2024-07-24T14:15:05.610" v="59" actId="1076"/>
          <ac:grpSpMkLst>
            <pc:docMk/>
            <pc:sldMk cId="1175916835" sldId="273"/>
            <ac:grpSpMk id="4" creationId="{FFA7DD03-D4F4-BC48-B916-6E47A35E709A}"/>
          </ac:grpSpMkLst>
        </pc:grpChg>
      </pc:sldChg>
      <pc:sldChg chg="add del setBg">
        <pc:chgData name="Dong Ye" userId="11955cfe-926f-4637-a1db-b5f3c7e55ec8" providerId="ADAL" clId="{C8A465FB-2CB4-4C05-9AEC-23BE8D0E8068}" dt="2024-07-24T14:16:44.016" v="65" actId="47"/>
        <pc:sldMkLst>
          <pc:docMk/>
          <pc:sldMk cId="1812565449" sldId="278"/>
        </pc:sldMkLst>
      </pc:sldChg>
      <pc:sldChg chg="add">
        <pc:chgData name="Dong Ye" userId="11955cfe-926f-4637-a1db-b5f3c7e55ec8" providerId="ADAL" clId="{C8A465FB-2CB4-4C05-9AEC-23BE8D0E8068}" dt="2024-07-24T14:06:09.221" v="45"/>
        <pc:sldMkLst>
          <pc:docMk/>
          <pc:sldMk cId="2723228470" sldId="279"/>
        </pc:sldMkLst>
      </pc:sldChg>
      <pc:sldChg chg="add del setBg">
        <pc:chgData name="Dong Ye" userId="11955cfe-926f-4637-a1db-b5f3c7e55ec8" providerId="ADAL" clId="{C8A465FB-2CB4-4C05-9AEC-23BE8D0E8068}" dt="2024-07-24T14:16:49.337" v="66" actId="47"/>
        <pc:sldMkLst>
          <pc:docMk/>
          <pc:sldMk cId="519175856" sldId="280"/>
        </pc:sldMkLst>
      </pc:sldChg>
      <pc:sldChg chg="add">
        <pc:chgData name="Dong Ye" userId="11955cfe-926f-4637-a1db-b5f3c7e55ec8" providerId="ADAL" clId="{C8A465FB-2CB4-4C05-9AEC-23BE8D0E8068}" dt="2024-07-24T14:06:09.221" v="45"/>
        <pc:sldMkLst>
          <pc:docMk/>
          <pc:sldMk cId="3713883451" sldId="281"/>
        </pc:sldMkLst>
      </pc:sldChg>
      <pc:sldChg chg="ord">
        <pc:chgData name="Dong Ye" userId="11955cfe-926f-4637-a1db-b5f3c7e55ec8" providerId="ADAL" clId="{C8A465FB-2CB4-4C05-9AEC-23BE8D0E8068}" dt="2024-07-24T14:05:37.952" v="44"/>
        <pc:sldMkLst>
          <pc:docMk/>
          <pc:sldMk cId="3851352387" sldId="311"/>
        </pc:sldMkLst>
      </pc:sldChg>
      <pc:sldChg chg="modSp mod">
        <pc:chgData name="Dong Ye" userId="11955cfe-926f-4637-a1db-b5f3c7e55ec8" providerId="ADAL" clId="{C8A465FB-2CB4-4C05-9AEC-23BE8D0E8068}" dt="2024-07-23T20:37:02.984" v="35" actId="20577"/>
        <pc:sldMkLst>
          <pc:docMk/>
          <pc:sldMk cId="328628497" sldId="987"/>
        </pc:sldMkLst>
        <pc:spChg chg="mod">
          <ac:chgData name="Dong Ye" userId="11955cfe-926f-4637-a1db-b5f3c7e55ec8" providerId="ADAL" clId="{C8A465FB-2CB4-4C05-9AEC-23BE8D0E8068}" dt="2024-07-23T20:37:02.984" v="35" actId="20577"/>
          <ac:spMkLst>
            <pc:docMk/>
            <pc:sldMk cId="328628497" sldId="987"/>
            <ac:spMk id="2" creationId="{44572671-4197-1F51-9B85-305DBC28C557}"/>
          </ac:spMkLst>
        </pc:spChg>
      </pc:sldChg>
      <pc:sldChg chg="del">
        <pc:chgData name="Dong Ye" userId="11955cfe-926f-4637-a1db-b5f3c7e55ec8" providerId="ADAL" clId="{C8A465FB-2CB4-4C05-9AEC-23BE8D0E8068}" dt="2024-07-23T20:37:20.231" v="36" actId="47"/>
        <pc:sldMkLst>
          <pc:docMk/>
          <pc:sldMk cId="915264848" sldId="988"/>
        </pc:sldMkLst>
      </pc:sldChg>
      <pc:sldChg chg="add">
        <pc:chgData name="Dong Ye" userId="11955cfe-926f-4637-a1db-b5f3c7e55ec8" providerId="ADAL" clId="{C8A465FB-2CB4-4C05-9AEC-23BE8D0E8068}" dt="2024-07-23T20:40:27.758" v="37"/>
        <pc:sldMkLst>
          <pc:docMk/>
          <pc:sldMk cId="3065686113" sldId="988"/>
        </pc:sldMkLst>
      </pc:sldChg>
      <pc:sldChg chg="modSp add mod">
        <pc:chgData name="Dong Ye" userId="11955cfe-926f-4637-a1db-b5f3c7e55ec8" providerId="ADAL" clId="{C8A465FB-2CB4-4C05-9AEC-23BE8D0E8068}" dt="2024-07-23T20:41:19.459" v="39" actId="27636"/>
        <pc:sldMkLst>
          <pc:docMk/>
          <pc:sldMk cId="1767808737" sldId="989"/>
        </pc:sldMkLst>
        <pc:spChg chg="mod">
          <ac:chgData name="Dong Ye" userId="11955cfe-926f-4637-a1db-b5f3c7e55ec8" providerId="ADAL" clId="{C8A465FB-2CB4-4C05-9AEC-23BE8D0E8068}" dt="2024-07-23T20:41:19.459" v="39" actId="27636"/>
          <ac:spMkLst>
            <pc:docMk/>
            <pc:sldMk cId="1767808737" sldId="989"/>
            <ac:spMk id="3" creationId="{1292BFCC-BBE0-8647-A73E-5C088F9E2865}"/>
          </ac:spMkLst>
        </pc:spChg>
      </pc:sldChg>
      <pc:sldChg chg="add">
        <pc:chgData name="Dong Ye" userId="11955cfe-926f-4637-a1db-b5f3c7e55ec8" providerId="ADAL" clId="{C8A465FB-2CB4-4C05-9AEC-23BE8D0E8068}" dt="2024-07-23T20:41:53.397" v="40"/>
        <pc:sldMkLst>
          <pc:docMk/>
          <pc:sldMk cId="1628509051" sldId="990"/>
        </pc:sldMkLst>
      </pc:sldChg>
      <pc:sldChg chg="addSp modSp add mod ord setBg setClrOvrMap">
        <pc:chgData name="Dong Ye" userId="11955cfe-926f-4637-a1db-b5f3c7e55ec8" providerId="ADAL" clId="{C8A465FB-2CB4-4C05-9AEC-23BE8D0E8068}" dt="2024-07-24T14:13:58.212" v="57" actId="26606"/>
        <pc:sldMkLst>
          <pc:docMk/>
          <pc:sldMk cId="4171320329" sldId="991"/>
        </pc:sldMkLst>
        <pc:spChg chg="mod">
          <ac:chgData name="Dong Ye" userId="11955cfe-926f-4637-a1db-b5f3c7e55ec8" providerId="ADAL" clId="{C8A465FB-2CB4-4C05-9AEC-23BE8D0E8068}" dt="2024-07-24T14:13:58.212" v="57" actId="26606"/>
          <ac:spMkLst>
            <pc:docMk/>
            <pc:sldMk cId="4171320329" sldId="991"/>
            <ac:spMk id="2" creationId="{A2EDBA67-7D49-EB4E-BAB8-9D1A6E051D8E}"/>
          </ac:spMkLst>
        </pc:spChg>
        <pc:spChg chg="mod">
          <ac:chgData name="Dong Ye" userId="11955cfe-926f-4637-a1db-b5f3c7e55ec8" providerId="ADAL" clId="{C8A465FB-2CB4-4C05-9AEC-23BE8D0E8068}" dt="2024-07-24T14:13:58.212" v="57" actId="26606"/>
          <ac:spMkLst>
            <pc:docMk/>
            <pc:sldMk cId="4171320329" sldId="991"/>
            <ac:spMk id="3" creationId="{1D1FD39A-FF08-CA4C-B93B-D8CA706B8DAA}"/>
          </ac:spMkLst>
        </pc:spChg>
        <pc:spChg chg="add">
          <ac:chgData name="Dong Ye" userId="11955cfe-926f-4637-a1db-b5f3c7e55ec8" providerId="ADAL" clId="{C8A465FB-2CB4-4C05-9AEC-23BE8D0E8068}" dt="2024-07-24T14:13:58.212" v="57" actId="26606"/>
          <ac:spMkLst>
            <pc:docMk/>
            <pc:sldMk cId="4171320329" sldId="991"/>
            <ac:spMk id="9" creationId="{C6870151-9189-4C3A-8379-EF3D95827A0A}"/>
          </ac:spMkLst>
        </pc:spChg>
        <pc:spChg chg="add">
          <ac:chgData name="Dong Ye" userId="11955cfe-926f-4637-a1db-b5f3c7e55ec8" providerId="ADAL" clId="{C8A465FB-2CB4-4C05-9AEC-23BE8D0E8068}" dt="2024-07-24T14:13:58.212" v="57" actId="26606"/>
          <ac:spMkLst>
            <pc:docMk/>
            <pc:sldMk cId="4171320329" sldId="991"/>
            <ac:spMk id="11" creationId="{123EA69C-102A-4DD0-9547-05DCD271D159}"/>
          </ac:spMkLst>
        </pc:spChg>
        <pc:spChg chg="add">
          <ac:chgData name="Dong Ye" userId="11955cfe-926f-4637-a1db-b5f3c7e55ec8" providerId="ADAL" clId="{C8A465FB-2CB4-4C05-9AEC-23BE8D0E8068}" dt="2024-07-24T14:13:58.212" v="57" actId="26606"/>
          <ac:spMkLst>
            <pc:docMk/>
            <pc:sldMk cId="4171320329" sldId="991"/>
            <ac:spMk id="13" creationId="{6A862265-5CA3-4C40-8582-7534C3B03C2A}"/>
          </ac:spMkLst>
        </pc:spChg>
        <pc:spChg chg="add">
          <ac:chgData name="Dong Ye" userId="11955cfe-926f-4637-a1db-b5f3c7e55ec8" providerId="ADAL" clId="{C8A465FB-2CB4-4C05-9AEC-23BE8D0E8068}" dt="2024-07-24T14:13:58.212" v="57" actId="26606"/>
          <ac:spMkLst>
            <pc:docMk/>
            <pc:sldMk cId="4171320329" sldId="991"/>
            <ac:spMk id="15" creationId="{600EF80B-0391-4082-9AF5-F15B091B4CE9}"/>
          </ac:spMkLst>
        </pc:spChg>
        <pc:spChg chg="add">
          <ac:chgData name="Dong Ye" userId="11955cfe-926f-4637-a1db-b5f3c7e55ec8" providerId="ADAL" clId="{C8A465FB-2CB4-4C05-9AEC-23BE8D0E8068}" dt="2024-07-24T14:13:58.212" v="57" actId="26606"/>
          <ac:spMkLst>
            <pc:docMk/>
            <pc:sldMk cId="4171320329" sldId="991"/>
            <ac:spMk id="19" creationId="{3FBF03E8-C602-4192-9C52-F84B29FDCC88}"/>
          </ac:spMkLst>
        </pc:spChg>
        <pc:picChg chg="add">
          <ac:chgData name="Dong Ye" userId="11955cfe-926f-4637-a1db-b5f3c7e55ec8" providerId="ADAL" clId="{C8A465FB-2CB4-4C05-9AEC-23BE8D0E8068}" dt="2024-07-24T14:13:58.212" v="57" actId="26606"/>
          <ac:picMkLst>
            <pc:docMk/>
            <pc:sldMk cId="4171320329" sldId="991"/>
            <ac:picMk id="5" creationId="{3158E9D0-E51E-DA84-31FD-6DE9F7B93AC8}"/>
          </ac:picMkLst>
        </pc:picChg>
        <pc:cxnChg chg="add">
          <ac:chgData name="Dong Ye" userId="11955cfe-926f-4637-a1db-b5f3c7e55ec8" providerId="ADAL" clId="{C8A465FB-2CB4-4C05-9AEC-23BE8D0E8068}" dt="2024-07-24T14:13:58.212" v="57" actId="26606"/>
          <ac:cxnSpMkLst>
            <pc:docMk/>
            <pc:sldMk cId="4171320329" sldId="991"/>
            <ac:cxnSpMk id="17" creationId="{D33AC32D-5F44-45F7-A0BD-7C11A86BED57}"/>
          </ac:cxnSpMkLst>
        </pc:cxnChg>
      </pc:sldChg>
      <pc:sldChg chg="add">
        <pc:chgData name="Dong Ye" userId="11955cfe-926f-4637-a1db-b5f3c7e55ec8" providerId="ADAL" clId="{C8A465FB-2CB4-4C05-9AEC-23BE8D0E8068}" dt="2024-07-24T14:06:09.221" v="45"/>
        <pc:sldMkLst>
          <pc:docMk/>
          <pc:sldMk cId="3076179563" sldId="992"/>
        </pc:sldMkLst>
      </pc:sldChg>
      <pc:sldChg chg="add">
        <pc:chgData name="Dong Ye" userId="11955cfe-926f-4637-a1db-b5f3c7e55ec8" providerId="ADAL" clId="{C8A465FB-2CB4-4C05-9AEC-23BE8D0E8068}" dt="2024-07-24T14:06:09.221" v="45"/>
        <pc:sldMkLst>
          <pc:docMk/>
          <pc:sldMk cId="3867077939" sldId="993"/>
        </pc:sldMkLst>
      </pc:sldChg>
      <pc:sldChg chg="addSp modSp add mod setBg">
        <pc:chgData name="Dong Ye" userId="11955cfe-926f-4637-a1db-b5f3c7e55ec8" providerId="ADAL" clId="{C8A465FB-2CB4-4C05-9AEC-23BE8D0E8068}" dt="2024-07-24T14:14:40.489" v="58" actId="26606"/>
        <pc:sldMkLst>
          <pc:docMk/>
          <pc:sldMk cId="0" sldId="994"/>
        </pc:sldMkLst>
        <pc:spChg chg="mod">
          <ac:chgData name="Dong Ye" userId="11955cfe-926f-4637-a1db-b5f3c7e55ec8" providerId="ADAL" clId="{C8A465FB-2CB4-4C05-9AEC-23BE8D0E8068}" dt="2024-07-24T14:14:40.489" v="58" actId="26606"/>
          <ac:spMkLst>
            <pc:docMk/>
            <pc:sldMk cId="0" sldId="994"/>
            <ac:spMk id="64" creationId="{00000000-0000-0000-0000-000000000000}"/>
          </ac:spMkLst>
        </pc:spChg>
        <pc:spChg chg="mod">
          <ac:chgData name="Dong Ye" userId="11955cfe-926f-4637-a1db-b5f3c7e55ec8" providerId="ADAL" clId="{C8A465FB-2CB4-4C05-9AEC-23BE8D0E8068}" dt="2024-07-24T14:14:40.489" v="58" actId="26606"/>
          <ac:spMkLst>
            <pc:docMk/>
            <pc:sldMk cId="0" sldId="994"/>
            <ac:spMk id="65" creationId="{00000000-0000-0000-0000-000000000000}"/>
          </ac:spMkLst>
        </pc:spChg>
        <pc:spChg chg="add">
          <ac:chgData name="Dong Ye" userId="11955cfe-926f-4637-a1db-b5f3c7e55ec8" providerId="ADAL" clId="{C8A465FB-2CB4-4C05-9AEC-23BE8D0E8068}" dt="2024-07-24T14:14:40.489" v="58" actId="26606"/>
          <ac:spMkLst>
            <pc:docMk/>
            <pc:sldMk cId="0" sldId="994"/>
            <ac:spMk id="71" creationId="{1CE580D1-F917-4567-AFB4-99AA9B52ADF0}"/>
          </ac:spMkLst>
        </pc:spChg>
        <pc:spChg chg="add">
          <ac:chgData name="Dong Ye" userId="11955cfe-926f-4637-a1db-b5f3c7e55ec8" providerId="ADAL" clId="{C8A465FB-2CB4-4C05-9AEC-23BE8D0E8068}" dt="2024-07-24T14:14:40.489" v="58" actId="26606"/>
          <ac:spMkLst>
            <pc:docMk/>
            <pc:sldMk cId="0" sldId="994"/>
            <ac:spMk id="79" creationId="{021A4066-B261-49FE-952E-A0FE3EE75CD2}"/>
          </ac:spMkLst>
        </pc:spChg>
        <pc:spChg chg="add">
          <ac:chgData name="Dong Ye" userId="11955cfe-926f-4637-a1db-b5f3c7e55ec8" providerId="ADAL" clId="{C8A465FB-2CB4-4C05-9AEC-23BE8D0E8068}" dt="2024-07-24T14:14:40.489" v="58" actId="26606"/>
          <ac:spMkLst>
            <pc:docMk/>
            <pc:sldMk cId="0" sldId="994"/>
            <ac:spMk id="83" creationId="{81958111-BC13-4D45-AB27-0C2C83F9BA64}"/>
          </ac:spMkLst>
        </pc:spChg>
        <pc:grpChg chg="add">
          <ac:chgData name="Dong Ye" userId="11955cfe-926f-4637-a1db-b5f3c7e55ec8" providerId="ADAL" clId="{C8A465FB-2CB4-4C05-9AEC-23BE8D0E8068}" dt="2024-07-24T14:14:40.489" v="58" actId="26606"/>
          <ac:grpSpMkLst>
            <pc:docMk/>
            <pc:sldMk cId="0" sldId="994"/>
            <ac:grpSpMk id="85" creationId="{82188758-E18A-4CE5-9D03-F4BF5D887C3F}"/>
          </ac:grpSpMkLst>
        </pc:grpChg>
        <pc:picChg chg="mod">
          <ac:chgData name="Dong Ye" userId="11955cfe-926f-4637-a1db-b5f3c7e55ec8" providerId="ADAL" clId="{C8A465FB-2CB4-4C05-9AEC-23BE8D0E8068}" dt="2024-07-24T14:14:40.489" v="58" actId="26606"/>
          <ac:picMkLst>
            <pc:docMk/>
            <pc:sldMk cId="0" sldId="994"/>
            <ac:picMk id="66" creationId="{00000000-0000-0000-0000-000000000000}"/>
          </ac:picMkLst>
        </pc:picChg>
        <pc:picChg chg="add">
          <ac:chgData name="Dong Ye" userId="11955cfe-926f-4637-a1db-b5f3c7e55ec8" providerId="ADAL" clId="{C8A465FB-2CB4-4C05-9AEC-23BE8D0E8068}" dt="2024-07-24T14:14:40.489" v="58" actId="26606"/>
          <ac:picMkLst>
            <pc:docMk/>
            <pc:sldMk cId="0" sldId="994"/>
            <ac:picMk id="73" creationId="{1F5620B8-A2D8-4568-B566-F0453A0D9167}"/>
          </ac:picMkLst>
        </pc:picChg>
        <pc:picChg chg="add">
          <ac:chgData name="Dong Ye" userId="11955cfe-926f-4637-a1db-b5f3c7e55ec8" providerId="ADAL" clId="{C8A465FB-2CB4-4C05-9AEC-23BE8D0E8068}" dt="2024-07-24T14:14:40.489" v="58" actId="26606"/>
          <ac:picMkLst>
            <pc:docMk/>
            <pc:sldMk cId="0" sldId="994"/>
            <ac:picMk id="89" creationId="{D42F4933-2ECF-4EE5-BCE4-F19E3CA609FE}"/>
          </ac:picMkLst>
        </pc:picChg>
        <pc:cxnChg chg="add">
          <ac:chgData name="Dong Ye" userId="11955cfe-926f-4637-a1db-b5f3c7e55ec8" providerId="ADAL" clId="{C8A465FB-2CB4-4C05-9AEC-23BE8D0E8068}" dt="2024-07-24T14:14:40.489" v="58" actId="26606"/>
          <ac:cxnSpMkLst>
            <pc:docMk/>
            <pc:sldMk cId="0" sldId="994"/>
            <ac:cxnSpMk id="75" creationId="{1C7D2BA4-4B7A-4596-8BCC-5CF715423894}"/>
          </ac:cxnSpMkLst>
        </pc:cxnChg>
        <pc:cxnChg chg="add">
          <ac:chgData name="Dong Ye" userId="11955cfe-926f-4637-a1db-b5f3c7e55ec8" providerId="ADAL" clId="{C8A465FB-2CB4-4C05-9AEC-23BE8D0E8068}" dt="2024-07-24T14:14:40.489" v="58" actId="26606"/>
          <ac:cxnSpMkLst>
            <pc:docMk/>
            <pc:sldMk cId="0" sldId="994"/>
            <ac:cxnSpMk id="77" creationId="{C9D4B225-18E9-4C5B-94D8-2ABE6D161E4A}"/>
          </ac:cxnSpMkLst>
        </pc:cxnChg>
        <pc:cxnChg chg="add">
          <ac:chgData name="Dong Ye" userId="11955cfe-926f-4637-a1db-b5f3c7e55ec8" providerId="ADAL" clId="{C8A465FB-2CB4-4C05-9AEC-23BE8D0E8068}" dt="2024-07-24T14:14:40.489" v="58" actId="26606"/>
          <ac:cxnSpMkLst>
            <pc:docMk/>
            <pc:sldMk cId="0" sldId="994"/>
            <ac:cxnSpMk id="81" creationId="{381B4579-E2EA-4BD7-94FF-0A0BEE135C6B}"/>
          </ac:cxnSpMkLst>
        </pc:cxnChg>
        <pc:cxnChg chg="add">
          <ac:chgData name="Dong Ye" userId="11955cfe-926f-4637-a1db-b5f3c7e55ec8" providerId="ADAL" clId="{C8A465FB-2CB4-4C05-9AEC-23BE8D0E8068}" dt="2024-07-24T14:14:40.489" v="58" actId="26606"/>
          <ac:cxnSpMkLst>
            <pc:docMk/>
            <pc:sldMk cId="0" sldId="994"/>
            <ac:cxnSpMk id="91" creationId="{C6FAC23C-014D-4AC5-AD1B-36F7D0E7EF32}"/>
          </ac:cxnSpMkLst>
        </pc:cxnChg>
      </pc:sldChg>
      <pc:sldChg chg="add">
        <pc:chgData name="Dong Ye" userId="11955cfe-926f-4637-a1db-b5f3c7e55ec8" providerId="ADAL" clId="{C8A465FB-2CB4-4C05-9AEC-23BE8D0E8068}" dt="2024-07-24T14:06:09.221" v="45"/>
        <pc:sldMkLst>
          <pc:docMk/>
          <pc:sldMk cId="0" sldId="995"/>
        </pc:sldMkLst>
      </pc:sldChg>
      <pc:sldChg chg="addSp modSp add mod setBg">
        <pc:chgData name="Dong Ye" userId="11955cfe-926f-4637-a1db-b5f3c7e55ec8" providerId="ADAL" clId="{C8A465FB-2CB4-4C05-9AEC-23BE8D0E8068}" dt="2024-07-24T14:15:21.524" v="60" actId="26606"/>
        <pc:sldMkLst>
          <pc:docMk/>
          <pc:sldMk cId="0" sldId="996"/>
        </pc:sldMkLst>
        <pc:spChg chg="mod">
          <ac:chgData name="Dong Ye" userId="11955cfe-926f-4637-a1db-b5f3c7e55ec8" providerId="ADAL" clId="{C8A465FB-2CB4-4C05-9AEC-23BE8D0E8068}" dt="2024-07-24T14:15:21.524" v="60" actId="26606"/>
          <ac:spMkLst>
            <pc:docMk/>
            <pc:sldMk cId="0" sldId="996"/>
            <ac:spMk id="139" creationId="{00000000-0000-0000-0000-000000000000}"/>
          </ac:spMkLst>
        </pc:spChg>
        <pc:spChg chg="mod">
          <ac:chgData name="Dong Ye" userId="11955cfe-926f-4637-a1db-b5f3c7e55ec8" providerId="ADAL" clId="{C8A465FB-2CB4-4C05-9AEC-23BE8D0E8068}" dt="2024-07-24T14:15:21.524" v="60" actId="26606"/>
          <ac:spMkLst>
            <pc:docMk/>
            <pc:sldMk cId="0" sldId="996"/>
            <ac:spMk id="140" creationId="{00000000-0000-0000-0000-000000000000}"/>
          </ac:spMkLst>
        </pc:spChg>
        <pc:spChg chg="add">
          <ac:chgData name="Dong Ye" userId="11955cfe-926f-4637-a1db-b5f3c7e55ec8" providerId="ADAL" clId="{C8A465FB-2CB4-4C05-9AEC-23BE8D0E8068}" dt="2024-07-24T14:15:21.524" v="60" actId="26606"/>
          <ac:spMkLst>
            <pc:docMk/>
            <pc:sldMk cId="0" sldId="996"/>
            <ac:spMk id="146" creationId="{0CABCAE3-64FC-4149-819F-2C1812824154}"/>
          </ac:spMkLst>
        </pc:spChg>
        <pc:spChg chg="add">
          <ac:chgData name="Dong Ye" userId="11955cfe-926f-4637-a1db-b5f3c7e55ec8" providerId="ADAL" clId="{C8A465FB-2CB4-4C05-9AEC-23BE8D0E8068}" dt="2024-07-24T14:15:21.524" v="60" actId="26606"/>
          <ac:spMkLst>
            <pc:docMk/>
            <pc:sldMk cId="0" sldId="996"/>
            <ac:spMk id="154" creationId="{35C3D674-3D59-4E93-80CA-0C0A9095E816}"/>
          </ac:spMkLst>
        </pc:spChg>
        <pc:spChg chg="add">
          <ac:chgData name="Dong Ye" userId="11955cfe-926f-4637-a1db-b5f3c7e55ec8" providerId="ADAL" clId="{C8A465FB-2CB4-4C05-9AEC-23BE8D0E8068}" dt="2024-07-24T14:15:21.524" v="60" actId="26606"/>
          <ac:spMkLst>
            <pc:docMk/>
            <pc:sldMk cId="0" sldId="996"/>
            <ac:spMk id="158" creationId="{EF2A81E1-BCBE-426B-8C09-33274E69409D}"/>
          </ac:spMkLst>
        </pc:spChg>
        <pc:picChg chg="mod">
          <ac:chgData name="Dong Ye" userId="11955cfe-926f-4637-a1db-b5f3c7e55ec8" providerId="ADAL" clId="{C8A465FB-2CB4-4C05-9AEC-23BE8D0E8068}" dt="2024-07-24T14:15:21.524" v="60" actId="26606"/>
          <ac:picMkLst>
            <pc:docMk/>
            <pc:sldMk cId="0" sldId="996"/>
            <ac:picMk id="141" creationId="{00000000-0000-0000-0000-000000000000}"/>
          </ac:picMkLst>
        </pc:picChg>
        <pc:picChg chg="add">
          <ac:chgData name="Dong Ye" userId="11955cfe-926f-4637-a1db-b5f3c7e55ec8" providerId="ADAL" clId="{C8A465FB-2CB4-4C05-9AEC-23BE8D0E8068}" dt="2024-07-24T14:15:21.524" v="60" actId="26606"/>
          <ac:picMkLst>
            <pc:docMk/>
            <pc:sldMk cId="0" sldId="996"/>
            <ac:picMk id="148" creationId="{012FDCFE-9AD2-4D8A-8CBF-B3AA37EBF6DD}"/>
          </ac:picMkLst>
        </pc:picChg>
        <pc:picChg chg="add">
          <ac:chgData name="Dong Ye" userId="11955cfe-926f-4637-a1db-b5f3c7e55ec8" providerId="ADAL" clId="{C8A465FB-2CB4-4C05-9AEC-23BE8D0E8068}" dt="2024-07-24T14:15:21.524" v="60" actId="26606"/>
          <ac:picMkLst>
            <pc:docMk/>
            <pc:sldMk cId="0" sldId="996"/>
            <ac:picMk id="160" creationId="{39D1DDD4-5BB3-45BA-B9B3-06B62299AD79}"/>
          </ac:picMkLst>
        </pc:picChg>
        <pc:cxnChg chg="add">
          <ac:chgData name="Dong Ye" userId="11955cfe-926f-4637-a1db-b5f3c7e55ec8" providerId="ADAL" clId="{C8A465FB-2CB4-4C05-9AEC-23BE8D0E8068}" dt="2024-07-24T14:15:21.524" v="60" actId="26606"/>
          <ac:cxnSpMkLst>
            <pc:docMk/>
            <pc:sldMk cId="0" sldId="996"/>
            <ac:cxnSpMk id="150" creationId="{FBD463FC-4CA8-4FF4-85A3-AF9F4B98D210}"/>
          </ac:cxnSpMkLst>
        </pc:cxnChg>
        <pc:cxnChg chg="add">
          <ac:chgData name="Dong Ye" userId="11955cfe-926f-4637-a1db-b5f3c7e55ec8" providerId="ADAL" clId="{C8A465FB-2CB4-4C05-9AEC-23BE8D0E8068}" dt="2024-07-24T14:15:21.524" v="60" actId="26606"/>
          <ac:cxnSpMkLst>
            <pc:docMk/>
            <pc:sldMk cId="0" sldId="996"/>
            <ac:cxnSpMk id="152" creationId="{A56012FD-74A8-4C91-B318-435CF2B71927}"/>
          </ac:cxnSpMkLst>
        </pc:cxnChg>
        <pc:cxnChg chg="add">
          <ac:chgData name="Dong Ye" userId="11955cfe-926f-4637-a1db-b5f3c7e55ec8" providerId="ADAL" clId="{C8A465FB-2CB4-4C05-9AEC-23BE8D0E8068}" dt="2024-07-24T14:15:21.524" v="60" actId="26606"/>
          <ac:cxnSpMkLst>
            <pc:docMk/>
            <pc:sldMk cId="0" sldId="996"/>
            <ac:cxnSpMk id="156" creationId="{C884B8F8-FDC9-498B-9960-5D7260AFCB03}"/>
          </ac:cxnSpMkLst>
        </pc:cxnChg>
        <pc:cxnChg chg="add">
          <ac:chgData name="Dong Ye" userId="11955cfe-926f-4637-a1db-b5f3c7e55ec8" providerId="ADAL" clId="{C8A465FB-2CB4-4C05-9AEC-23BE8D0E8068}" dt="2024-07-24T14:15:21.524" v="60" actId="26606"/>
          <ac:cxnSpMkLst>
            <pc:docMk/>
            <pc:sldMk cId="0" sldId="996"/>
            <ac:cxnSpMk id="162" creationId="{A24DAE64-2302-42EA-8239-F2F0775CA5AD}"/>
          </ac:cxnSpMkLst>
        </pc:cxnChg>
      </pc:sldChg>
      <pc:sldChg chg="add">
        <pc:chgData name="Dong Ye" userId="11955cfe-926f-4637-a1db-b5f3c7e55ec8" providerId="ADAL" clId="{C8A465FB-2CB4-4C05-9AEC-23BE8D0E8068}" dt="2024-07-24T14:06:09.221" v="45"/>
        <pc:sldMkLst>
          <pc:docMk/>
          <pc:sldMk cId="0" sldId="997"/>
        </pc:sldMkLst>
      </pc:sldChg>
      <pc:sldChg chg="add">
        <pc:chgData name="Dong Ye" userId="11955cfe-926f-4637-a1db-b5f3c7e55ec8" providerId="ADAL" clId="{C8A465FB-2CB4-4C05-9AEC-23BE8D0E8068}" dt="2024-07-24T14:06:09.221" v="45"/>
        <pc:sldMkLst>
          <pc:docMk/>
          <pc:sldMk cId="372303413" sldId="998"/>
        </pc:sldMkLst>
      </pc:sldChg>
      <pc:sldChg chg="add del">
        <pc:chgData name="Dong Ye" userId="11955cfe-926f-4637-a1db-b5f3c7e55ec8" providerId="ADAL" clId="{C8A465FB-2CB4-4C05-9AEC-23BE8D0E8068}" dt="2024-07-24T14:16:00.734" v="61" actId="47"/>
        <pc:sldMkLst>
          <pc:docMk/>
          <pc:sldMk cId="2081442222" sldId="999"/>
        </pc:sldMkLst>
      </pc:sldChg>
      <pc:sldChg chg="add del setBg">
        <pc:chgData name="Dong Ye" userId="11955cfe-926f-4637-a1db-b5f3c7e55ec8" providerId="ADAL" clId="{C8A465FB-2CB4-4C05-9AEC-23BE8D0E8068}" dt="2024-07-24T14:16:02.415" v="62" actId="47"/>
        <pc:sldMkLst>
          <pc:docMk/>
          <pc:sldMk cId="3375377346" sldId="1000"/>
        </pc:sldMkLst>
      </pc:sldChg>
      <pc:sldChg chg="add del">
        <pc:chgData name="Dong Ye" userId="11955cfe-926f-4637-a1db-b5f3c7e55ec8" providerId="ADAL" clId="{C8A465FB-2CB4-4C05-9AEC-23BE8D0E8068}" dt="2024-07-24T14:16:04.621" v="63" actId="47"/>
        <pc:sldMkLst>
          <pc:docMk/>
          <pc:sldMk cId="0" sldId="1001"/>
        </pc:sldMkLst>
      </pc:sldChg>
      <pc:sldChg chg="add del setBg">
        <pc:chgData name="Dong Ye" userId="11955cfe-926f-4637-a1db-b5f3c7e55ec8" providerId="ADAL" clId="{C8A465FB-2CB4-4C05-9AEC-23BE8D0E8068}" dt="2024-07-24T14:16:42.683" v="64" actId="47"/>
        <pc:sldMkLst>
          <pc:docMk/>
          <pc:sldMk cId="869783968" sldId="1002"/>
        </pc:sldMkLst>
      </pc:sldChg>
      <pc:sldChg chg="addSp delSp modSp new mod setBg">
        <pc:chgData name="Dong Ye" userId="11955cfe-926f-4637-a1db-b5f3c7e55ec8" providerId="ADAL" clId="{C8A465FB-2CB4-4C05-9AEC-23BE8D0E8068}" dt="2024-07-24T14:13:38.734" v="56" actId="26606"/>
        <pc:sldMkLst>
          <pc:docMk/>
          <pc:sldMk cId="1562236290" sldId="1003"/>
        </pc:sldMkLst>
        <pc:picChg chg="add del mod">
          <ac:chgData name="Dong Ye" userId="11955cfe-926f-4637-a1db-b5f3c7e55ec8" providerId="ADAL" clId="{C8A465FB-2CB4-4C05-9AEC-23BE8D0E8068}" dt="2024-07-24T14:13:19.050" v="54" actId="478"/>
          <ac:picMkLst>
            <pc:docMk/>
            <pc:sldMk cId="1562236290" sldId="1003"/>
            <ac:picMk id="2" creationId="{0A797A3B-4BEC-3AA8-F369-3B001AF4C5F5}"/>
          </ac:picMkLst>
        </pc:picChg>
        <pc:picChg chg="add mod">
          <ac:chgData name="Dong Ye" userId="11955cfe-926f-4637-a1db-b5f3c7e55ec8" providerId="ADAL" clId="{C8A465FB-2CB4-4C05-9AEC-23BE8D0E8068}" dt="2024-07-24T14:13:38.734" v="56" actId="26606"/>
          <ac:picMkLst>
            <pc:docMk/>
            <pc:sldMk cId="1562236290" sldId="1003"/>
            <ac:picMk id="3" creationId="{AAC53C49-006B-37F8-9234-9B09BAA7896C}"/>
          </ac:picMkLst>
        </pc:picChg>
      </pc:sldChg>
      <pc:sldChg chg="modSp add mod">
        <pc:chgData name="Dong Ye" userId="11955cfe-926f-4637-a1db-b5f3c7e55ec8" providerId="ADAL" clId="{C8A465FB-2CB4-4C05-9AEC-23BE8D0E8068}" dt="2024-07-24T14:17:51.111" v="81" actId="20577"/>
        <pc:sldMkLst>
          <pc:docMk/>
          <pc:sldMk cId="2339166050" sldId="1004"/>
        </pc:sldMkLst>
        <pc:spChg chg="mod">
          <ac:chgData name="Dong Ye" userId="11955cfe-926f-4637-a1db-b5f3c7e55ec8" providerId="ADAL" clId="{C8A465FB-2CB4-4C05-9AEC-23BE8D0E8068}" dt="2024-07-24T14:17:51.111" v="81" actId="20577"/>
          <ac:spMkLst>
            <pc:docMk/>
            <pc:sldMk cId="2339166050" sldId="1004"/>
            <ac:spMk id="2" creationId="{786C86F8-E267-0D46-B219-0ADCF4337BA9}"/>
          </ac:spMkLst>
        </pc:spChg>
      </pc:sldChg>
    </pc:docChg>
  </pc:docChgLst>
  <pc:docChgLst>
    <pc:chgData name="Dong Ye" userId="11955cfe-926f-4637-a1db-b5f3c7e55ec8" providerId="ADAL" clId="{9FF7484D-0F4B-4DFB-BA21-79658C2CFA13}"/>
    <pc:docChg chg="undo custSel addSld delSld modSld sldOrd">
      <pc:chgData name="Dong Ye" userId="11955cfe-926f-4637-a1db-b5f3c7e55ec8" providerId="ADAL" clId="{9FF7484D-0F4B-4DFB-BA21-79658C2CFA13}" dt="2024-07-24T17:57:11.358" v="70" actId="47"/>
      <pc:docMkLst>
        <pc:docMk/>
      </pc:docMkLst>
      <pc:sldChg chg="del">
        <pc:chgData name="Dong Ye" userId="11955cfe-926f-4637-a1db-b5f3c7e55ec8" providerId="ADAL" clId="{9FF7484D-0F4B-4DFB-BA21-79658C2CFA13}" dt="2024-07-24T17:50:58.612" v="34" actId="47"/>
        <pc:sldMkLst>
          <pc:docMk/>
          <pc:sldMk cId="2489991693" sldId="257"/>
        </pc:sldMkLst>
      </pc:sldChg>
      <pc:sldChg chg="del">
        <pc:chgData name="Dong Ye" userId="11955cfe-926f-4637-a1db-b5f3c7e55ec8" providerId="ADAL" clId="{9FF7484D-0F4B-4DFB-BA21-79658C2CFA13}" dt="2024-07-24T17:51:43.738" v="50" actId="47"/>
        <pc:sldMkLst>
          <pc:docMk/>
          <pc:sldMk cId="4045740532" sldId="258"/>
        </pc:sldMkLst>
      </pc:sldChg>
      <pc:sldChg chg="del">
        <pc:chgData name="Dong Ye" userId="11955cfe-926f-4637-a1db-b5f3c7e55ec8" providerId="ADAL" clId="{9FF7484D-0F4B-4DFB-BA21-79658C2CFA13}" dt="2024-07-24T17:51:43.738" v="50" actId="47"/>
        <pc:sldMkLst>
          <pc:docMk/>
          <pc:sldMk cId="218124678" sldId="259"/>
        </pc:sldMkLst>
      </pc:sldChg>
      <pc:sldChg chg="mod ord modShow">
        <pc:chgData name="Dong Ye" userId="11955cfe-926f-4637-a1db-b5f3c7e55ec8" providerId="ADAL" clId="{9FF7484D-0F4B-4DFB-BA21-79658C2CFA13}" dt="2024-07-24T17:52:22.106" v="53" actId="729"/>
        <pc:sldMkLst>
          <pc:docMk/>
          <pc:sldMk cId="3533247147" sldId="260"/>
        </pc:sldMkLst>
      </pc:sldChg>
      <pc:sldChg chg="del">
        <pc:chgData name="Dong Ye" userId="11955cfe-926f-4637-a1db-b5f3c7e55ec8" providerId="ADAL" clId="{9FF7484D-0F4B-4DFB-BA21-79658C2CFA13}" dt="2024-07-24T17:51:28.487" v="47" actId="47"/>
        <pc:sldMkLst>
          <pc:docMk/>
          <pc:sldMk cId="3948330273" sldId="261"/>
        </pc:sldMkLst>
      </pc:sldChg>
      <pc:sldChg chg="del">
        <pc:chgData name="Dong Ye" userId="11955cfe-926f-4637-a1db-b5f3c7e55ec8" providerId="ADAL" clId="{9FF7484D-0F4B-4DFB-BA21-79658C2CFA13}" dt="2024-07-24T17:51:29.803" v="48" actId="47"/>
        <pc:sldMkLst>
          <pc:docMk/>
          <pc:sldMk cId="2035505982" sldId="262"/>
        </pc:sldMkLst>
      </pc:sldChg>
      <pc:sldChg chg="del">
        <pc:chgData name="Dong Ye" userId="11955cfe-926f-4637-a1db-b5f3c7e55ec8" providerId="ADAL" clId="{9FF7484D-0F4B-4DFB-BA21-79658C2CFA13}" dt="2024-07-24T17:51:34.370" v="49" actId="47"/>
        <pc:sldMkLst>
          <pc:docMk/>
          <pc:sldMk cId="3122664235" sldId="263"/>
        </pc:sldMkLst>
      </pc:sldChg>
      <pc:sldChg chg="del">
        <pc:chgData name="Dong Ye" userId="11955cfe-926f-4637-a1db-b5f3c7e55ec8" providerId="ADAL" clId="{9FF7484D-0F4B-4DFB-BA21-79658C2CFA13}" dt="2024-07-24T17:51:43.738" v="50" actId="47"/>
        <pc:sldMkLst>
          <pc:docMk/>
          <pc:sldMk cId="1214953767" sldId="264"/>
        </pc:sldMkLst>
      </pc:sldChg>
      <pc:sldChg chg="del">
        <pc:chgData name="Dong Ye" userId="11955cfe-926f-4637-a1db-b5f3c7e55ec8" providerId="ADAL" clId="{9FF7484D-0F4B-4DFB-BA21-79658C2CFA13}" dt="2024-07-24T17:51:43.738" v="50" actId="47"/>
        <pc:sldMkLst>
          <pc:docMk/>
          <pc:sldMk cId="3447432996" sldId="265"/>
        </pc:sldMkLst>
      </pc:sldChg>
      <pc:sldChg chg="del">
        <pc:chgData name="Dong Ye" userId="11955cfe-926f-4637-a1db-b5f3c7e55ec8" providerId="ADAL" clId="{9FF7484D-0F4B-4DFB-BA21-79658C2CFA13}" dt="2024-07-24T17:51:43.738" v="50" actId="47"/>
        <pc:sldMkLst>
          <pc:docMk/>
          <pc:sldMk cId="1367056733" sldId="266"/>
        </pc:sldMkLst>
      </pc:sldChg>
      <pc:sldChg chg="del">
        <pc:chgData name="Dong Ye" userId="11955cfe-926f-4637-a1db-b5f3c7e55ec8" providerId="ADAL" clId="{9FF7484D-0F4B-4DFB-BA21-79658C2CFA13}" dt="2024-07-24T17:51:43.738" v="50" actId="47"/>
        <pc:sldMkLst>
          <pc:docMk/>
          <pc:sldMk cId="3299487892" sldId="267"/>
        </pc:sldMkLst>
      </pc:sldChg>
      <pc:sldChg chg="del">
        <pc:chgData name="Dong Ye" userId="11955cfe-926f-4637-a1db-b5f3c7e55ec8" providerId="ADAL" clId="{9FF7484D-0F4B-4DFB-BA21-79658C2CFA13}" dt="2024-07-24T17:51:43.738" v="50" actId="47"/>
        <pc:sldMkLst>
          <pc:docMk/>
          <pc:sldMk cId="3305812351" sldId="268"/>
        </pc:sldMkLst>
      </pc:sldChg>
      <pc:sldChg chg="del">
        <pc:chgData name="Dong Ye" userId="11955cfe-926f-4637-a1db-b5f3c7e55ec8" providerId="ADAL" clId="{9FF7484D-0F4B-4DFB-BA21-79658C2CFA13}" dt="2024-07-24T17:51:43.738" v="50" actId="47"/>
        <pc:sldMkLst>
          <pc:docMk/>
          <pc:sldMk cId="1981712082" sldId="269"/>
        </pc:sldMkLst>
      </pc:sldChg>
      <pc:sldChg chg="del">
        <pc:chgData name="Dong Ye" userId="11955cfe-926f-4637-a1db-b5f3c7e55ec8" providerId="ADAL" clId="{9FF7484D-0F4B-4DFB-BA21-79658C2CFA13}" dt="2024-07-24T17:51:43.738" v="50" actId="47"/>
        <pc:sldMkLst>
          <pc:docMk/>
          <pc:sldMk cId="4136228293" sldId="270"/>
        </pc:sldMkLst>
      </pc:sldChg>
      <pc:sldChg chg="del">
        <pc:chgData name="Dong Ye" userId="11955cfe-926f-4637-a1db-b5f3c7e55ec8" providerId="ADAL" clId="{9FF7484D-0F4B-4DFB-BA21-79658C2CFA13}" dt="2024-07-24T17:51:43.738" v="50" actId="47"/>
        <pc:sldMkLst>
          <pc:docMk/>
          <pc:sldMk cId="2356765226" sldId="271"/>
        </pc:sldMkLst>
      </pc:sldChg>
      <pc:sldChg chg="del">
        <pc:chgData name="Dong Ye" userId="11955cfe-926f-4637-a1db-b5f3c7e55ec8" providerId="ADAL" clId="{9FF7484D-0F4B-4DFB-BA21-79658C2CFA13}" dt="2024-07-24T17:51:43.738" v="50" actId="47"/>
        <pc:sldMkLst>
          <pc:docMk/>
          <pc:sldMk cId="941842585" sldId="272"/>
        </pc:sldMkLst>
      </pc:sldChg>
      <pc:sldChg chg="del">
        <pc:chgData name="Dong Ye" userId="11955cfe-926f-4637-a1db-b5f3c7e55ec8" providerId="ADAL" clId="{9FF7484D-0F4B-4DFB-BA21-79658C2CFA13}" dt="2024-07-24T17:51:43.738" v="50" actId="47"/>
        <pc:sldMkLst>
          <pc:docMk/>
          <pc:sldMk cId="542377238" sldId="274"/>
        </pc:sldMkLst>
      </pc:sldChg>
      <pc:sldChg chg="del">
        <pc:chgData name="Dong Ye" userId="11955cfe-926f-4637-a1db-b5f3c7e55ec8" providerId="ADAL" clId="{9FF7484D-0F4B-4DFB-BA21-79658C2CFA13}" dt="2024-07-24T17:51:43.738" v="50" actId="47"/>
        <pc:sldMkLst>
          <pc:docMk/>
          <pc:sldMk cId="3385900487" sldId="275"/>
        </pc:sldMkLst>
      </pc:sldChg>
      <pc:sldChg chg="del">
        <pc:chgData name="Dong Ye" userId="11955cfe-926f-4637-a1db-b5f3c7e55ec8" providerId="ADAL" clId="{9FF7484D-0F4B-4DFB-BA21-79658C2CFA13}" dt="2024-07-24T17:51:43.738" v="50" actId="47"/>
        <pc:sldMkLst>
          <pc:docMk/>
          <pc:sldMk cId="2344182355" sldId="276"/>
        </pc:sldMkLst>
      </pc:sldChg>
      <pc:sldChg chg="del">
        <pc:chgData name="Dong Ye" userId="11955cfe-926f-4637-a1db-b5f3c7e55ec8" providerId="ADAL" clId="{9FF7484D-0F4B-4DFB-BA21-79658C2CFA13}" dt="2024-07-24T17:51:43.738" v="50" actId="47"/>
        <pc:sldMkLst>
          <pc:docMk/>
          <pc:sldMk cId="1668913594" sldId="277"/>
        </pc:sldMkLst>
      </pc:sldChg>
      <pc:sldChg chg="modSp mod">
        <pc:chgData name="Dong Ye" userId="11955cfe-926f-4637-a1db-b5f3c7e55ec8" providerId="ADAL" clId="{9FF7484D-0F4B-4DFB-BA21-79658C2CFA13}" dt="2024-07-24T17:55:38.883" v="63" actId="6549"/>
        <pc:sldMkLst>
          <pc:docMk/>
          <pc:sldMk cId="3713883451" sldId="281"/>
        </pc:sldMkLst>
        <pc:spChg chg="mod">
          <ac:chgData name="Dong Ye" userId="11955cfe-926f-4637-a1db-b5f3c7e55ec8" providerId="ADAL" clId="{9FF7484D-0F4B-4DFB-BA21-79658C2CFA13}" dt="2024-07-24T17:55:38.883" v="63" actId="6549"/>
          <ac:spMkLst>
            <pc:docMk/>
            <pc:sldMk cId="3713883451" sldId="281"/>
            <ac:spMk id="3" creationId="{2CE57ECC-D5E7-8742-82DE-6541E34B1064}"/>
          </ac:spMkLst>
        </pc:spChg>
      </pc:sldChg>
      <pc:sldChg chg="del">
        <pc:chgData name="Dong Ye" userId="11955cfe-926f-4637-a1db-b5f3c7e55ec8" providerId="ADAL" clId="{9FF7484D-0F4B-4DFB-BA21-79658C2CFA13}" dt="2024-07-24T17:49:03.136" v="11" actId="47"/>
        <pc:sldMkLst>
          <pc:docMk/>
          <pc:sldMk cId="235394986" sldId="314"/>
        </pc:sldMkLst>
      </pc:sldChg>
      <pc:sldChg chg="del">
        <pc:chgData name="Dong Ye" userId="11955cfe-926f-4637-a1db-b5f3c7e55ec8" providerId="ADAL" clId="{9FF7484D-0F4B-4DFB-BA21-79658C2CFA13}" dt="2024-07-24T17:51:00.244" v="35" actId="47"/>
        <pc:sldMkLst>
          <pc:docMk/>
          <pc:sldMk cId="686451668" sldId="316"/>
        </pc:sldMkLst>
      </pc:sldChg>
      <pc:sldChg chg="del">
        <pc:chgData name="Dong Ye" userId="11955cfe-926f-4637-a1db-b5f3c7e55ec8" providerId="ADAL" clId="{9FF7484D-0F4B-4DFB-BA21-79658C2CFA13}" dt="2024-07-24T17:51:01.849" v="36" actId="47"/>
        <pc:sldMkLst>
          <pc:docMk/>
          <pc:sldMk cId="760623827" sldId="317"/>
        </pc:sldMkLst>
      </pc:sldChg>
      <pc:sldChg chg="del">
        <pc:chgData name="Dong Ye" userId="11955cfe-926f-4637-a1db-b5f3c7e55ec8" providerId="ADAL" clId="{9FF7484D-0F4B-4DFB-BA21-79658C2CFA13}" dt="2024-07-24T17:51:22.177" v="45" actId="47"/>
        <pc:sldMkLst>
          <pc:docMk/>
          <pc:sldMk cId="2286063138" sldId="318"/>
        </pc:sldMkLst>
      </pc:sldChg>
      <pc:sldChg chg="del">
        <pc:chgData name="Dong Ye" userId="11955cfe-926f-4637-a1db-b5f3c7e55ec8" providerId="ADAL" clId="{9FF7484D-0F4B-4DFB-BA21-79658C2CFA13}" dt="2024-07-24T17:51:24.264" v="46" actId="47"/>
        <pc:sldMkLst>
          <pc:docMk/>
          <pc:sldMk cId="1304548037" sldId="319"/>
        </pc:sldMkLst>
      </pc:sldChg>
      <pc:sldChg chg="del">
        <pc:chgData name="Dong Ye" userId="11955cfe-926f-4637-a1db-b5f3c7e55ec8" providerId="ADAL" clId="{9FF7484D-0F4B-4DFB-BA21-79658C2CFA13}" dt="2024-07-24T17:57:08.011" v="68" actId="47"/>
        <pc:sldMkLst>
          <pc:docMk/>
          <pc:sldMk cId="0" sldId="768"/>
        </pc:sldMkLst>
      </pc:sldChg>
      <pc:sldChg chg="del">
        <pc:chgData name="Dong Ye" userId="11955cfe-926f-4637-a1db-b5f3c7e55ec8" providerId="ADAL" clId="{9FF7484D-0F4B-4DFB-BA21-79658C2CFA13}" dt="2024-07-24T17:47:52.543" v="7" actId="47"/>
        <pc:sldMkLst>
          <pc:docMk/>
          <pc:sldMk cId="0" sldId="807"/>
        </pc:sldMkLst>
      </pc:sldChg>
      <pc:sldChg chg="del">
        <pc:chgData name="Dong Ye" userId="11955cfe-926f-4637-a1db-b5f3c7e55ec8" providerId="ADAL" clId="{9FF7484D-0F4B-4DFB-BA21-79658C2CFA13}" dt="2024-07-24T17:49:34.213" v="12" actId="2696"/>
        <pc:sldMkLst>
          <pc:docMk/>
          <pc:sldMk cId="0" sldId="808"/>
        </pc:sldMkLst>
      </pc:sldChg>
      <pc:sldChg chg="add del">
        <pc:chgData name="Dong Ye" userId="11955cfe-926f-4637-a1db-b5f3c7e55ec8" providerId="ADAL" clId="{9FF7484D-0F4B-4DFB-BA21-79658C2CFA13}" dt="2024-07-24T17:49:53.712" v="14" actId="2696"/>
        <pc:sldMkLst>
          <pc:docMk/>
          <pc:sldMk cId="1235028725" sldId="808"/>
        </pc:sldMkLst>
      </pc:sldChg>
      <pc:sldChg chg="add">
        <pc:chgData name="Dong Ye" userId="11955cfe-926f-4637-a1db-b5f3c7e55ec8" providerId="ADAL" clId="{9FF7484D-0F4B-4DFB-BA21-79658C2CFA13}" dt="2024-07-24T17:50:06.330" v="15"/>
        <pc:sldMkLst>
          <pc:docMk/>
          <pc:sldMk cId="3731096510" sldId="808"/>
        </pc:sldMkLst>
      </pc:sldChg>
      <pc:sldChg chg="del">
        <pc:chgData name="Dong Ye" userId="11955cfe-926f-4637-a1db-b5f3c7e55ec8" providerId="ADAL" clId="{9FF7484D-0F4B-4DFB-BA21-79658C2CFA13}" dt="2024-07-24T17:49:34.213" v="12" actId="2696"/>
        <pc:sldMkLst>
          <pc:docMk/>
          <pc:sldMk cId="0" sldId="809"/>
        </pc:sldMkLst>
      </pc:sldChg>
      <pc:sldChg chg="add">
        <pc:chgData name="Dong Ye" userId="11955cfe-926f-4637-a1db-b5f3c7e55ec8" providerId="ADAL" clId="{9FF7484D-0F4B-4DFB-BA21-79658C2CFA13}" dt="2024-07-24T17:49:44.133" v="13"/>
        <pc:sldMkLst>
          <pc:docMk/>
          <pc:sldMk cId="1306884900" sldId="809"/>
        </pc:sldMkLst>
      </pc:sldChg>
      <pc:sldChg chg="del">
        <pc:chgData name="Dong Ye" userId="11955cfe-926f-4637-a1db-b5f3c7e55ec8" providerId="ADAL" clId="{9FF7484D-0F4B-4DFB-BA21-79658C2CFA13}" dt="2024-07-24T17:49:34.213" v="12" actId="2696"/>
        <pc:sldMkLst>
          <pc:docMk/>
          <pc:sldMk cId="0" sldId="810"/>
        </pc:sldMkLst>
      </pc:sldChg>
      <pc:sldChg chg="add del">
        <pc:chgData name="Dong Ye" userId="11955cfe-926f-4637-a1db-b5f3c7e55ec8" providerId="ADAL" clId="{9FF7484D-0F4B-4DFB-BA21-79658C2CFA13}" dt="2024-07-24T17:55:14.952" v="59" actId="2696"/>
        <pc:sldMkLst>
          <pc:docMk/>
          <pc:sldMk cId="3403036455" sldId="810"/>
        </pc:sldMkLst>
      </pc:sldChg>
      <pc:sldChg chg="del">
        <pc:chgData name="Dong Ye" userId="11955cfe-926f-4637-a1db-b5f3c7e55ec8" providerId="ADAL" clId="{9FF7484D-0F4B-4DFB-BA21-79658C2CFA13}" dt="2024-07-24T17:48:55.206" v="9" actId="47"/>
        <pc:sldMkLst>
          <pc:docMk/>
          <pc:sldMk cId="0" sldId="811"/>
        </pc:sldMkLst>
      </pc:sldChg>
      <pc:sldChg chg="del">
        <pc:chgData name="Dong Ye" userId="11955cfe-926f-4637-a1db-b5f3c7e55ec8" providerId="ADAL" clId="{9FF7484D-0F4B-4DFB-BA21-79658C2CFA13}" dt="2024-07-24T17:48:59.777" v="10" actId="47"/>
        <pc:sldMkLst>
          <pc:docMk/>
          <pc:sldMk cId="0" sldId="812"/>
        </pc:sldMkLst>
      </pc:sldChg>
      <pc:sldChg chg="del">
        <pc:chgData name="Dong Ye" userId="11955cfe-926f-4637-a1db-b5f3c7e55ec8" providerId="ADAL" clId="{9FF7484D-0F4B-4DFB-BA21-79658C2CFA13}" dt="2024-07-24T17:48:07.571" v="8" actId="47"/>
        <pc:sldMkLst>
          <pc:docMk/>
          <pc:sldMk cId="0" sldId="822"/>
        </pc:sldMkLst>
      </pc:sldChg>
      <pc:sldChg chg="del">
        <pc:chgData name="Dong Ye" userId="11955cfe-926f-4637-a1db-b5f3c7e55ec8" providerId="ADAL" clId="{9FF7484D-0F4B-4DFB-BA21-79658C2CFA13}" dt="2024-07-24T17:50:14.917" v="16" actId="47"/>
        <pc:sldMkLst>
          <pc:docMk/>
          <pc:sldMk cId="0" sldId="855"/>
        </pc:sldMkLst>
      </pc:sldChg>
      <pc:sldChg chg="del">
        <pc:chgData name="Dong Ye" userId="11955cfe-926f-4637-a1db-b5f3c7e55ec8" providerId="ADAL" clId="{9FF7484D-0F4B-4DFB-BA21-79658C2CFA13}" dt="2024-07-24T17:50:16.731" v="17" actId="47"/>
        <pc:sldMkLst>
          <pc:docMk/>
          <pc:sldMk cId="0" sldId="856"/>
        </pc:sldMkLst>
      </pc:sldChg>
      <pc:sldChg chg="del">
        <pc:chgData name="Dong Ye" userId="11955cfe-926f-4637-a1db-b5f3c7e55ec8" providerId="ADAL" clId="{9FF7484D-0F4B-4DFB-BA21-79658C2CFA13}" dt="2024-07-24T17:50:18.599" v="18" actId="47"/>
        <pc:sldMkLst>
          <pc:docMk/>
          <pc:sldMk cId="0" sldId="857"/>
        </pc:sldMkLst>
      </pc:sldChg>
      <pc:sldChg chg="del">
        <pc:chgData name="Dong Ye" userId="11955cfe-926f-4637-a1db-b5f3c7e55ec8" providerId="ADAL" clId="{9FF7484D-0F4B-4DFB-BA21-79658C2CFA13}" dt="2024-07-24T17:50:20.173" v="19" actId="47"/>
        <pc:sldMkLst>
          <pc:docMk/>
          <pc:sldMk cId="0" sldId="858"/>
        </pc:sldMkLst>
      </pc:sldChg>
      <pc:sldChg chg="del">
        <pc:chgData name="Dong Ye" userId="11955cfe-926f-4637-a1db-b5f3c7e55ec8" providerId="ADAL" clId="{9FF7484D-0F4B-4DFB-BA21-79658C2CFA13}" dt="2024-07-24T17:50:25.099" v="20" actId="47"/>
        <pc:sldMkLst>
          <pc:docMk/>
          <pc:sldMk cId="0" sldId="859"/>
        </pc:sldMkLst>
      </pc:sldChg>
      <pc:sldChg chg="del">
        <pc:chgData name="Dong Ye" userId="11955cfe-926f-4637-a1db-b5f3c7e55ec8" providerId="ADAL" clId="{9FF7484D-0F4B-4DFB-BA21-79658C2CFA13}" dt="2024-07-24T17:57:10.073" v="69" actId="47"/>
        <pc:sldMkLst>
          <pc:docMk/>
          <pc:sldMk cId="0" sldId="860"/>
        </pc:sldMkLst>
      </pc:sldChg>
      <pc:sldChg chg="del">
        <pc:chgData name="Dong Ye" userId="11955cfe-926f-4637-a1db-b5f3c7e55ec8" providerId="ADAL" clId="{9FF7484D-0F4B-4DFB-BA21-79658C2CFA13}" dt="2024-07-24T17:57:11.358" v="70" actId="47"/>
        <pc:sldMkLst>
          <pc:docMk/>
          <pc:sldMk cId="0" sldId="861"/>
        </pc:sldMkLst>
      </pc:sldChg>
      <pc:sldChg chg="del">
        <pc:chgData name="Dong Ye" userId="11955cfe-926f-4637-a1db-b5f3c7e55ec8" providerId="ADAL" clId="{9FF7484D-0F4B-4DFB-BA21-79658C2CFA13}" dt="2024-07-24T17:50:34.044" v="21" actId="47"/>
        <pc:sldMkLst>
          <pc:docMk/>
          <pc:sldMk cId="0" sldId="862"/>
        </pc:sldMkLst>
      </pc:sldChg>
      <pc:sldChg chg="del">
        <pc:chgData name="Dong Ye" userId="11955cfe-926f-4637-a1db-b5f3c7e55ec8" providerId="ADAL" clId="{9FF7484D-0F4B-4DFB-BA21-79658C2CFA13}" dt="2024-07-24T17:50:36.056" v="22" actId="47"/>
        <pc:sldMkLst>
          <pc:docMk/>
          <pc:sldMk cId="0" sldId="863"/>
        </pc:sldMkLst>
      </pc:sldChg>
      <pc:sldChg chg="del">
        <pc:chgData name="Dong Ye" userId="11955cfe-926f-4637-a1db-b5f3c7e55ec8" providerId="ADAL" clId="{9FF7484D-0F4B-4DFB-BA21-79658C2CFA13}" dt="2024-07-24T17:50:46.756" v="28" actId="47"/>
        <pc:sldMkLst>
          <pc:docMk/>
          <pc:sldMk cId="0" sldId="865"/>
        </pc:sldMkLst>
      </pc:sldChg>
      <pc:sldChg chg="del">
        <pc:chgData name="Dong Ye" userId="11955cfe-926f-4637-a1db-b5f3c7e55ec8" providerId="ADAL" clId="{9FF7484D-0F4B-4DFB-BA21-79658C2CFA13}" dt="2024-07-24T17:50:48.921" v="29" actId="47"/>
        <pc:sldMkLst>
          <pc:docMk/>
          <pc:sldMk cId="0" sldId="866"/>
        </pc:sldMkLst>
      </pc:sldChg>
      <pc:sldChg chg="del">
        <pc:chgData name="Dong Ye" userId="11955cfe-926f-4637-a1db-b5f3c7e55ec8" providerId="ADAL" clId="{9FF7484D-0F4B-4DFB-BA21-79658C2CFA13}" dt="2024-07-24T17:50:54.015" v="32" actId="47"/>
        <pc:sldMkLst>
          <pc:docMk/>
          <pc:sldMk cId="0" sldId="867"/>
        </pc:sldMkLst>
      </pc:sldChg>
      <pc:sldChg chg="del">
        <pc:chgData name="Dong Ye" userId="11955cfe-926f-4637-a1db-b5f3c7e55ec8" providerId="ADAL" clId="{9FF7484D-0F4B-4DFB-BA21-79658C2CFA13}" dt="2024-07-24T17:50:52.020" v="31" actId="47"/>
        <pc:sldMkLst>
          <pc:docMk/>
          <pc:sldMk cId="0" sldId="868"/>
        </pc:sldMkLst>
      </pc:sldChg>
      <pc:sldChg chg="del">
        <pc:chgData name="Dong Ye" userId="11955cfe-926f-4637-a1db-b5f3c7e55ec8" providerId="ADAL" clId="{9FF7484D-0F4B-4DFB-BA21-79658C2CFA13}" dt="2024-07-24T17:50:50.586" v="30" actId="47"/>
        <pc:sldMkLst>
          <pc:docMk/>
          <pc:sldMk cId="0" sldId="869"/>
        </pc:sldMkLst>
      </pc:sldChg>
      <pc:sldChg chg="del">
        <pc:chgData name="Dong Ye" userId="11955cfe-926f-4637-a1db-b5f3c7e55ec8" providerId="ADAL" clId="{9FF7484D-0F4B-4DFB-BA21-79658C2CFA13}" dt="2024-07-24T17:50:37.881" v="23" actId="47"/>
        <pc:sldMkLst>
          <pc:docMk/>
          <pc:sldMk cId="0" sldId="959"/>
        </pc:sldMkLst>
      </pc:sldChg>
      <pc:sldChg chg="del">
        <pc:chgData name="Dong Ye" userId="11955cfe-926f-4637-a1db-b5f3c7e55ec8" providerId="ADAL" clId="{9FF7484D-0F4B-4DFB-BA21-79658C2CFA13}" dt="2024-07-24T17:50:39.196" v="24" actId="47"/>
        <pc:sldMkLst>
          <pc:docMk/>
          <pc:sldMk cId="0" sldId="960"/>
        </pc:sldMkLst>
      </pc:sldChg>
      <pc:sldChg chg="del">
        <pc:chgData name="Dong Ye" userId="11955cfe-926f-4637-a1db-b5f3c7e55ec8" providerId="ADAL" clId="{9FF7484D-0F4B-4DFB-BA21-79658C2CFA13}" dt="2024-07-24T17:50:40.937" v="25" actId="47"/>
        <pc:sldMkLst>
          <pc:docMk/>
          <pc:sldMk cId="0" sldId="961"/>
        </pc:sldMkLst>
      </pc:sldChg>
      <pc:sldChg chg="del">
        <pc:chgData name="Dong Ye" userId="11955cfe-926f-4637-a1db-b5f3c7e55ec8" providerId="ADAL" clId="{9FF7484D-0F4B-4DFB-BA21-79658C2CFA13}" dt="2024-07-24T17:50:42.611" v="26" actId="47"/>
        <pc:sldMkLst>
          <pc:docMk/>
          <pc:sldMk cId="0" sldId="962"/>
        </pc:sldMkLst>
      </pc:sldChg>
      <pc:sldChg chg="del">
        <pc:chgData name="Dong Ye" userId="11955cfe-926f-4637-a1db-b5f3c7e55ec8" providerId="ADAL" clId="{9FF7484D-0F4B-4DFB-BA21-79658C2CFA13}" dt="2024-07-24T17:50:44.338" v="27" actId="47"/>
        <pc:sldMkLst>
          <pc:docMk/>
          <pc:sldMk cId="0" sldId="963"/>
        </pc:sldMkLst>
      </pc:sldChg>
      <pc:sldChg chg="del">
        <pc:chgData name="Dong Ye" userId="11955cfe-926f-4637-a1db-b5f3c7e55ec8" providerId="ADAL" clId="{9FF7484D-0F4B-4DFB-BA21-79658C2CFA13}" dt="2024-07-24T17:50:56.883" v="33" actId="47"/>
        <pc:sldMkLst>
          <pc:docMk/>
          <pc:sldMk cId="1396982381" sldId="964"/>
        </pc:sldMkLst>
      </pc:sldChg>
      <pc:sldChg chg="del">
        <pc:chgData name="Dong Ye" userId="11955cfe-926f-4637-a1db-b5f3c7e55ec8" providerId="ADAL" clId="{9FF7484D-0F4B-4DFB-BA21-79658C2CFA13}" dt="2024-07-24T17:42:12.743" v="0" actId="47"/>
        <pc:sldMkLst>
          <pc:docMk/>
          <pc:sldMk cId="4014679399" sldId="967"/>
        </pc:sldMkLst>
      </pc:sldChg>
      <pc:sldChg chg="del">
        <pc:chgData name="Dong Ye" userId="11955cfe-926f-4637-a1db-b5f3c7e55ec8" providerId="ADAL" clId="{9FF7484D-0F4B-4DFB-BA21-79658C2CFA13}" dt="2024-07-24T17:42:16.443" v="1" actId="47"/>
        <pc:sldMkLst>
          <pc:docMk/>
          <pc:sldMk cId="1142976516" sldId="974"/>
        </pc:sldMkLst>
      </pc:sldChg>
      <pc:sldChg chg="del">
        <pc:chgData name="Dong Ye" userId="11955cfe-926f-4637-a1db-b5f3c7e55ec8" providerId="ADAL" clId="{9FF7484D-0F4B-4DFB-BA21-79658C2CFA13}" dt="2024-07-24T17:51:07.247" v="37" actId="47"/>
        <pc:sldMkLst>
          <pc:docMk/>
          <pc:sldMk cId="0" sldId="977"/>
        </pc:sldMkLst>
      </pc:sldChg>
      <pc:sldChg chg="del">
        <pc:chgData name="Dong Ye" userId="11955cfe-926f-4637-a1db-b5f3c7e55ec8" providerId="ADAL" clId="{9FF7484D-0F4B-4DFB-BA21-79658C2CFA13}" dt="2024-07-24T17:51:09.032" v="38" actId="47"/>
        <pc:sldMkLst>
          <pc:docMk/>
          <pc:sldMk cId="0" sldId="978"/>
        </pc:sldMkLst>
      </pc:sldChg>
      <pc:sldChg chg="del">
        <pc:chgData name="Dong Ye" userId="11955cfe-926f-4637-a1db-b5f3c7e55ec8" providerId="ADAL" clId="{9FF7484D-0F4B-4DFB-BA21-79658C2CFA13}" dt="2024-07-24T17:51:10.530" v="39" actId="47"/>
        <pc:sldMkLst>
          <pc:docMk/>
          <pc:sldMk cId="0" sldId="979"/>
        </pc:sldMkLst>
      </pc:sldChg>
      <pc:sldChg chg="del">
        <pc:chgData name="Dong Ye" userId="11955cfe-926f-4637-a1db-b5f3c7e55ec8" providerId="ADAL" clId="{9FF7484D-0F4B-4DFB-BA21-79658C2CFA13}" dt="2024-07-24T17:51:12.391" v="40" actId="47"/>
        <pc:sldMkLst>
          <pc:docMk/>
          <pc:sldMk cId="0" sldId="980"/>
        </pc:sldMkLst>
      </pc:sldChg>
      <pc:sldChg chg="del">
        <pc:chgData name="Dong Ye" userId="11955cfe-926f-4637-a1db-b5f3c7e55ec8" providerId="ADAL" clId="{9FF7484D-0F4B-4DFB-BA21-79658C2CFA13}" dt="2024-07-24T17:51:14.233" v="41" actId="47"/>
        <pc:sldMkLst>
          <pc:docMk/>
          <pc:sldMk cId="0" sldId="982"/>
        </pc:sldMkLst>
      </pc:sldChg>
      <pc:sldChg chg="del">
        <pc:chgData name="Dong Ye" userId="11955cfe-926f-4637-a1db-b5f3c7e55ec8" providerId="ADAL" clId="{9FF7484D-0F4B-4DFB-BA21-79658C2CFA13}" dt="2024-07-24T17:51:19.883" v="44" actId="47"/>
        <pc:sldMkLst>
          <pc:docMk/>
          <pc:sldMk cId="0" sldId="984"/>
        </pc:sldMkLst>
      </pc:sldChg>
      <pc:sldChg chg="del">
        <pc:chgData name="Dong Ye" userId="11955cfe-926f-4637-a1db-b5f3c7e55ec8" providerId="ADAL" clId="{9FF7484D-0F4B-4DFB-BA21-79658C2CFA13}" dt="2024-07-24T17:51:15.610" v="42" actId="47"/>
        <pc:sldMkLst>
          <pc:docMk/>
          <pc:sldMk cId="1627154774" sldId="985"/>
        </pc:sldMkLst>
      </pc:sldChg>
      <pc:sldChg chg="del">
        <pc:chgData name="Dong Ye" userId="11955cfe-926f-4637-a1db-b5f3c7e55ec8" providerId="ADAL" clId="{9FF7484D-0F4B-4DFB-BA21-79658C2CFA13}" dt="2024-07-24T17:51:17.358" v="43" actId="47"/>
        <pc:sldMkLst>
          <pc:docMk/>
          <pc:sldMk cId="1761170844" sldId="986"/>
        </pc:sldMkLst>
      </pc:sldChg>
      <pc:sldChg chg="del">
        <pc:chgData name="Dong Ye" userId="11955cfe-926f-4637-a1db-b5f3c7e55ec8" providerId="ADAL" clId="{9FF7484D-0F4B-4DFB-BA21-79658C2CFA13}" dt="2024-07-24T17:46:34.777" v="5" actId="47"/>
        <pc:sldMkLst>
          <pc:docMk/>
          <pc:sldMk cId="0" sldId="995"/>
        </pc:sldMkLst>
      </pc:sldChg>
      <pc:sldChg chg="del">
        <pc:chgData name="Dong Ye" userId="11955cfe-926f-4637-a1db-b5f3c7e55ec8" providerId="ADAL" clId="{9FF7484D-0F4B-4DFB-BA21-79658C2CFA13}" dt="2024-07-24T17:47:22.194" v="6" actId="47"/>
        <pc:sldMkLst>
          <pc:docMk/>
          <pc:sldMk cId="372303413" sldId="998"/>
        </pc:sldMkLst>
      </pc:sldChg>
      <pc:sldChg chg="addSp modSp new mod setBg">
        <pc:chgData name="Dong Ye" userId="11955cfe-926f-4637-a1db-b5f3c7e55ec8" providerId="ADAL" clId="{9FF7484D-0F4B-4DFB-BA21-79658C2CFA13}" dt="2024-07-24T17:45:36.259" v="4" actId="26606"/>
        <pc:sldMkLst>
          <pc:docMk/>
          <pc:sldMk cId="673616949" sldId="1005"/>
        </pc:sldMkLst>
        <pc:spChg chg="add">
          <ac:chgData name="Dong Ye" userId="11955cfe-926f-4637-a1db-b5f3c7e55ec8" providerId="ADAL" clId="{9FF7484D-0F4B-4DFB-BA21-79658C2CFA13}" dt="2024-07-24T17:45:36.259" v="4" actId="26606"/>
          <ac:spMkLst>
            <pc:docMk/>
            <pc:sldMk cId="673616949" sldId="1005"/>
            <ac:spMk id="7" creationId="{62C9703D-C8F9-44AD-A7C0-C2F3871F8C1B}"/>
          </ac:spMkLst>
        </pc:spChg>
        <pc:picChg chg="add mod">
          <ac:chgData name="Dong Ye" userId="11955cfe-926f-4637-a1db-b5f3c7e55ec8" providerId="ADAL" clId="{9FF7484D-0F4B-4DFB-BA21-79658C2CFA13}" dt="2024-07-24T17:45:36.259" v="4" actId="26606"/>
          <ac:picMkLst>
            <pc:docMk/>
            <pc:sldMk cId="673616949" sldId="1005"/>
            <ac:picMk id="2" creationId="{A465EB4A-09F3-FE88-CBEA-76395B26CEA9}"/>
          </ac:picMkLst>
        </pc:picChg>
      </pc:sldChg>
      <pc:sldChg chg="delSp add setBg delDesignElem">
        <pc:chgData name="Dong Ye" userId="11955cfe-926f-4637-a1db-b5f3c7e55ec8" providerId="ADAL" clId="{9FF7484D-0F4B-4DFB-BA21-79658C2CFA13}" dt="2024-07-24T17:55:30.126" v="62"/>
        <pc:sldMkLst>
          <pc:docMk/>
          <pc:sldMk cId="1608803383" sldId="1006"/>
        </pc:sldMkLst>
        <pc:spChg chg="del">
          <ac:chgData name="Dong Ye" userId="11955cfe-926f-4637-a1db-b5f3c7e55ec8" providerId="ADAL" clId="{9FF7484D-0F4B-4DFB-BA21-79658C2CFA13}" dt="2024-07-24T17:55:30.126" v="62"/>
          <ac:spMkLst>
            <pc:docMk/>
            <pc:sldMk cId="1608803383" sldId="1006"/>
            <ac:spMk id="1031" creationId="{62C9703D-C8F9-44AD-A7C0-C2F3871F8C1B}"/>
          </ac:spMkLst>
        </pc:spChg>
      </pc:sldChg>
      <pc:sldChg chg="addSp modSp new del mod setBg">
        <pc:chgData name="Dong Ye" userId="11955cfe-926f-4637-a1db-b5f3c7e55ec8" providerId="ADAL" clId="{9FF7484D-0F4B-4DFB-BA21-79658C2CFA13}" dt="2024-07-24T17:55:18.535" v="60" actId="2696"/>
        <pc:sldMkLst>
          <pc:docMk/>
          <pc:sldMk cId="2633282431" sldId="1006"/>
        </pc:sldMkLst>
        <pc:spChg chg="add">
          <ac:chgData name="Dong Ye" userId="11955cfe-926f-4637-a1db-b5f3c7e55ec8" providerId="ADAL" clId="{9FF7484D-0F4B-4DFB-BA21-79658C2CFA13}" dt="2024-07-24T17:55:00.056" v="57" actId="26606"/>
          <ac:spMkLst>
            <pc:docMk/>
            <pc:sldMk cId="2633282431" sldId="1006"/>
            <ac:spMk id="1031" creationId="{62C9703D-C8F9-44AD-A7C0-C2F3871F8C1B}"/>
          </ac:spMkLst>
        </pc:spChg>
        <pc:picChg chg="add mod">
          <ac:chgData name="Dong Ye" userId="11955cfe-926f-4637-a1db-b5f3c7e55ec8" providerId="ADAL" clId="{9FF7484D-0F4B-4DFB-BA21-79658C2CFA13}" dt="2024-07-24T17:55:00.056" v="57" actId="26606"/>
          <ac:picMkLst>
            <pc:docMk/>
            <pc:sldMk cId="2633282431" sldId="1006"/>
            <ac:picMk id="1026" creationId="{4349EC67-B6DF-87B7-F4F1-738D8B3371A2}"/>
          </ac:picMkLst>
        </pc:picChg>
      </pc:sldChg>
      <pc:sldChg chg="addSp modSp new">
        <pc:chgData name="Dong Ye" userId="11955cfe-926f-4637-a1db-b5f3c7e55ec8" providerId="ADAL" clId="{9FF7484D-0F4B-4DFB-BA21-79658C2CFA13}" dt="2024-07-24T17:57:02.371" v="67" actId="1076"/>
        <pc:sldMkLst>
          <pc:docMk/>
          <pc:sldMk cId="4122264991" sldId="1007"/>
        </pc:sldMkLst>
        <pc:picChg chg="add mod">
          <ac:chgData name="Dong Ye" userId="11955cfe-926f-4637-a1db-b5f3c7e55ec8" providerId="ADAL" clId="{9FF7484D-0F4B-4DFB-BA21-79658C2CFA13}" dt="2024-07-24T17:57:02.371" v="67" actId="1076"/>
          <ac:picMkLst>
            <pc:docMk/>
            <pc:sldMk cId="4122264991" sldId="1007"/>
            <ac:picMk id="2050" creationId="{4613D28F-E391-7449-6297-FC92F202E9BA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80E848-D50B-4A3B-815E-E83BA0422198}" type="datetimeFigureOut">
              <a:rPr lang="en-CA" smtClean="0"/>
              <a:t>2024-07-24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251B6A-B124-456C-86B9-81FAFE2DDA5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967218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vescience.com/29365-human-brain.html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
Poll Title: Do not modify the notes in this section to avoid tampering with the Poll Everywhere activity.
More info at polleverywhere.com/support
Applications of machine learning are all around us。
https://www.polleverywhere.com/multiple_choice_polls/fTjaDxASEGPtZ5fxH6k7o?state=opened&amp;flow=Default&amp;onscreen=persist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251B6A-B124-456C-86B9-81FAFE2DDA58}" type="slidenum">
              <a:rPr lang="en-CA" smtClean="0"/>
              <a:t>2</a:t>
            </a:fld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45F10A-FCBC-F3C7-92BF-A256B10D02BD}"/>
              </a:ext>
            </a:extLst>
          </p:cNvPr>
          <p:cNvSpPr txBox="1"/>
          <p:nvPr/>
        </p:nvSpPr>
        <p:spPr>
          <a:xfrm>
            <a:off x="0" y="0"/>
            <a:ext cx="3810000" cy="1270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835772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Poll Title: Do not modify the notes in this section to avoid tampering with the Poll Everywhere activity.
More info at polleverywhere.com/support
What is the technical difference between classical ML and deep learning?
https://www.polleverywhere.com/multiple_choice_polls/MO17GQ1moIjHu28CSz4Zi?state=opened&amp;flow=Default&amp;onscreen=persist</a:t>
            </a:r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251B6A-B124-456C-86B9-81FAFE2DDA58}" type="slidenum">
              <a:rPr lang="en-CA" smtClean="0"/>
              <a:t>8</a:t>
            </a:fld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3B90D8-4BD3-A4B2-C446-E48D14FBC137}"/>
              </a:ext>
            </a:extLst>
          </p:cNvPr>
          <p:cNvSpPr txBox="1"/>
          <p:nvPr/>
        </p:nvSpPr>
        <p:spPr>
          <a:xfrm>
            <a:off x="0" y="0"/>
            <a:ext cx="3810000" cy="1270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7820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1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The human brain</a:t>
            </a:r>
          </a:p>
          <a:p>
            <a:pPr algn="l"/>
            <a:r>
              <a:rPr lang="en-US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The </a:t>
            </a:r>
            <a:r>
              <a:rPr lang="en-US" b="0" i="0" u="sng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  <a:hlinkClick r:id="rId3"/>
              </a:rPr>
              <a:t>human brain</a:t>
            </a:r>
            <a:r>
              <a:rPr lang="en-US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 perceives things from the real world, processes the perceived information, makes rational decisions, and performs certain actions based on circumstances. This is what we called behaving intelligently. When we program a facsimile of the intelligent behavioral process to a machine, it is called artificial intelligence (AI).</a:t>
            </a:r>
          </a:p>
          <a:p>
            <a:pPr algn="l"/>
            <a:br>
              <a:rPr lang="en-US" dirty="0"/>
            </a:br>
            <a:r>
              <a:rPr lang="en-US" b="1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Some terminology</a:t>
            </a:r>
          </a:p>
          <a:p>
            <a:pPr algn="l"/>
            <a:r>
              <a:rPr lang="en-US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Although the terms can be confused, machine learning (ML) is an important subset of artificial intelligence. </a:t>
            </a:r>
            <a:r>
              <a:rPr lang="en-US" b="1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ML is concerned with using specialized algorithms to uncover meaningful information and find hidden patterns from perceived data to corroborate the rational decision-making process</a:t>
            </a:r>
            <a:r>
              <a:rPr lang="en-US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.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251B6A-B124-456C-86B9-81FAFE2DDA58}" type="slidenum">
              <a:rPr lang="en-CA" smtClean="0"/>
              <a:t>12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244952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33047626b_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33047626b_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b5d909973_1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1b5d909973_1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4553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5fa332d673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5fa332d673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5fa332d673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5fa332d673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>
            <a:extLst>
              <a:ext uri="{FF2B5EF4-FFF2-40B4-BE49-F238E27FC236}">
                <a16:creationId xmlns:a16="http://schemas.microsoft.com/office/drawing/2014/main" id="{2258ABD3-A914-89C1-120E-F73F1E96606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B5D5CE15-70FD-453A-84B1-8688D87503A1}" type="slidenum">
              <a:rPr lang="en-US" altLang="en-US" sz="1300"/>
              <a:pPr>
                <a:spcBef>
                  <a:spcPct val="0"/>
                </a:spcBef>
              </a:pPr>
              <a:t>35</a:t>
            </a:fld>
            <a:endParaRPr lang="en-US" altLang="en-US" sz="1300"/>
          </a:p>
        </p:txBody>
      </p:sp>
      <p:sp>
        <p:nvSpPr>
          <p:cNvPr id="11267" name="Rectangle 2">
            <a:extLst>
              <a:ext uri="{FF2B5EF4-FFF2-40B4-BE49-F238E27FC236}">
                <a16:creationId xmlns:a16="http://schemas.microsoft.com/office/drawing/2014/main" id="{DF084526-A41E-776D-D6E8-06432177422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8" name="Rectangle 3">
            <a:extLst>
              <a:ext uri="{FF2B5EF4-FFF2-40B4-BE49-F238E27FC236}">
                <a16:creationId xmlns:a16="http://schemas.microsoft.com/office/drawing/2014/main" id="{5B3B4C69-C3CE-1BFB-7826-E5EABAFB86D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GB" altLang="en-US" sz="1800">
                <a:latin typeface="Arial" panose="020B0604020202020204" pitchFamily="34" charset="0"/>
              </a:rPr>
              <a:t>Induction is different from deduction and DBMS does not not support induction;</a:t>
            </a:r>
          </a:p>
          <a:p>
            <a:pPr eaLnBrk="1" hangingPunct="1"/>
            <a:r>
              <a:rPr lang="en-GB" altLang="en-US" sz="1800">
                <a:latin typeface="Arial" panose="020B0604020202020204" pitchFamily="34" charset="0"/>
              </a:rPr>
              <a:t>The result of induction is higher-level information or knowledge: general statements about data</a:t>
            </a:r>
          </a:p>
          <a:p>
            <a:pPr eaLnBrk="1" hangingPunct="1"/>
            <a:r>
              <a:rPr lang="en-GB" altLang="en-US" sz="1800">
                <a:latin typeface="Arial" panose="020B0604020202020204" pitchFamily="34" charset="0"/>
              </a:rPr>
              <a:t>There are many approaches. Refer to the lecture notes for CS3244 available at the Co-Op.</a:t>
            </a:r>
          </a:p>
          <a:p>
            <a:pPr eaLnBrk="1" hangingPunct="1"/>
            <a:r>
              <a:rPr lang="en-GB" altLang="en-US" sz="1800">
                <a:latin typeface="Arial" panose="020B0604020202020204" pitchFamily="34" charset="0"/>
              </a:rPr>
              <a:t>We focus on  three approaches here, other examples:</a:t>
            </a:r>
          </a:p>
          <a:p>
            <a:pPr eaLnBrk="1" hangingPunct="1"/>
            <a:r>
              <a:rPr lang="en-GB" altLang="en-US" sz="1800">
                <a:latin typeface="Arial" panose="020B0604020202020204" pitchFamily="34" charset="0"/>
              </a:rPr>
              <a:t>Other approaches</a:t>
            </a:r>
          </a:p>
          <a:p>
            <a:pPr eaLnBrk="1" hangingPunct="1">
              <a:buFontTx/>
              <a:buChar char="•"/>
            </a:pPr>
            <a:r>
              <a:rPr lang="en-GB" altLang="en-US" sz="1800">
                <a:latin typeface="Arial" panose="020B0604020202020204" pitchFamily="34" charset="0"/>
              </a:rPr>
              <a:t>Instance-based learning</a:t>
            </a:r>
          </a:p>
          <a:p>
            <a:pPr eaLnBrk="1" hangingPunct="1">
              <a:buFontTx/>
              <a:buChar char="•"/>
            </a:pPr>
            <a:r>
              <a:rPr lang="en-GB" altLang="en-US" sz="1800">
                <a:latin typeface="Arial" panose="020B0604020202020204" pitchFamily="34" charset="0"/>
              </a:rPr>
              <a:t>other neural networks</a:t>
            </a:r>
          </a:p>
          <a:p>
            <a:pPr eaLnBrk="1" hangingPunct="1">
              <a:buFontTx/>
              <a:buChar char="•"/>
            </a:pPr>
            <a:r>
              <a:rPr lang="en-GB" altLang="en-US" sz="1800">
                <a:latin typeface="Arial" panose="020B0604020202020204" pitchFamily="34" charset="0"/>
              </a:rPr>
              <a:t>Concept learning (Version space, Focus, Aq11, …)</a:t>
            </a:r>
          </a:p>
          <a:p>
            <a:pPr eaLnBrk="1" hangingPunct="1">
              <a:buFontTx/>
              <a:buChar char="•"/>
            </a:pPr>
            <a:r>
              <a:rPr lang="en-GB" altLang="en-US" sz="1800">
                <a:latin typeface="Arial" panose="020B0604020202020204" pitchFamily="34" charset="0"/>
              </a:rPr>
              <a:t>Genetic algorithms</a:t>
            </a:r>
          </a:p>
          <a:p>
            <a:pPr eaLnBrk="1" hangingPunct="1">
              <a:buFontTx/>
              <a:buChar char="•"/>
            </a:pPr>
            <a:r>
              <a:rPr lang="en-GB" altLang="en-US" sz="1800">
                <a:latin typeface="Arial" panose="020B0604020202020204" pitchFamily="34" charset="0"/>
              </a:rPr>
              <a:t>Reinforcement learning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F31C1-3CC1-4D26-A973-48BEEC423C7C}" type="datetime1">
              <a:rPr lang="en-US" smtClean="0"/>
              <a:t>7/24/2024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E5E0A2B4-D910-C94E-BCC3-96AC224B7D77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93403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A3319-F67B-4C57-8888-C261B31C8AB1}" type="datetime1">
              <a:rPr lang="en-US" smtClean="0"/>
              <a:t>7/24/2024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0A2B4-D910-C94E-BCC3-96AC224B7D77}" type="slidenum">
              <a:rPr lang="en-US" smtClean="0"/>
              <a:t>‹#›</a:t>
            </a:fld>
            <a:endParaRPr 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45470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7099B-0592-41DB-A069-1E12EECE1389}" type="datetime1">
              <a:rPr lang="en-US" smtClean="0"/>
              <a:t>7/24/2024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0A2B4-D910-C94E-BCC3-96AC224B7D77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47871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7814"/>
            <a:ext cx="10972800" cy="11398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600" y="1600201"/>
            <a:ext cx="5384800" cy="45307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307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DFE35B2D-5F9D-1A57-B230-2842308E7407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CF33B09C-5EF8-08E3-98A2-39E24A323A72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5092323-B568-47DC-B5E8-3CFE4EE5E00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94766725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0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" name="Google Shape;31;p10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49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176590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7BCCBC-4425-4080-A102-AB467696B1C6}" type="datetime1">
              <a:rPr lang="en-US" smtClean="0"/>
              <a:t>7/24/2024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0A2B4-D910-C94E-BCC3-96AC224B7D77}" type="slidenum">
              <a:rPr lang="en-US" smtClean="0"/>
              <a:t>‹#›</a:t>
            </a:fld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61100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9B5373-6667-4C1A-89BC-8F95080700EE}" type="datetime1">
              <a:rPr lang="en-US" smtClean="0"/>
              <a:t>7/24/2024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0A2B4-D910-C94E-BCC3-96AC224B7D77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78403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CD0B5-5B9F-495F-A64F-7243D4D8F697}" type="datetime1">
              <a:rPr lang="en-US" smtClean="0"/>
              <a:t>7/24/2024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0A2B4-D910-C94E-BCC3-96AC224B7D77}" type="slidenum">
              <a:rPr lang="en-US" smtClean="0"/>
              <a:t>‹#›</a:t>
            </a:fld>
            <a:endParaRPr 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41847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6D38C-CC61-4F77-A071-CE34C9A3D13A}" type="datetime1">
              <a:rPr lang="en-US" smtClean="0"/>
              <a:t>7/24/2024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0A2B4-D910-C94E-BCC3-96AC224B7D77}" type="slidenum">
              <a:rPr lang="en-US" smtClean="0"/>
              <a:t>‹#›</a:t>
            </a:fld>
            <a:endParaRPr 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60774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64408-2F73-4831-AD7B-48059581A625}" type="datetime1">
              <a:rPr lang="en-US" smtClean="0"/>
              <a:t>7/24/2024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0A2B4-D910-C94E-BCC3-96AC224B7D77}" type="slidenum">
              <a:rPr lang="en-US" smtClean="0"/>
              <a:t>‹#›</a:t>
            </a:fld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74282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9C952E-A648-469C-817C-AAB48A22F0DA}" type="datetime1">
              <a:rPr lang="en-US" smtClean="0"/>
              <a:t>7/24/2024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0A2B4-D910-C94E-BCC3-96AC224B7D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669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ACAEB-29CF-4328-A0FC-797CFDF44455}" type="datetime1">
              <a:rPr lang="en-US" smtClean="0"/>
              <a:t>7/24/2024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0A2B4-D910-C94E-BCC3-96AC224B7D77}" type="slidenum">
              <a:rPr lang="en-US" smtClean="0"/>
              <a:t>‹#›</a:t>
            </a:fld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34590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6EE5E951-99D2-4DA3-B247-872DA7A16624}" type="datetime1">
              <a:rPr lang="en-US" smtClean="0"/>
              <a:t>7/24/2024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0A2B4-D910-C94E-BCC3-96AC224B7D77}" type="slidenum">
              <a:rPr lang="en-US" smtClean="0"/>
              <a:t>‹#›</a:t>
            </a:fld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37616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A779D5-8826-47CC-8632-B4C2134DB3E3}" type="datetime1">
              <a:rPr lang="en-US" smtClean="0"/>
              <a:t>7/24/2024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E5E0A2B4-D910-C94E-BCC3-96AC224B7D77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14536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w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72671-4197-1F51-9B85-305DBC28C55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dirty="0"/>
              <a:t>Machine learning review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D2F0AB-E584-6E34-D80E-F3600B1155F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A" dirty="0"/>
              <a:t>DATA3320 </a:t>
            </a:r>
          </a:p>
        </p:txBody>
      </p:sp>
    </p:spTree>
    <p:extLst>
      <p:ext uri="{BB962C8B-B14F-4D97-AF65-F5344CB8AC3E}">
        <p14:creationId xmlns:p14="http://schemas.microsoft.com/office/powerpoint/2010/main" val="3286284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62678" y="6205918"/>
            <a:ext cx="8068796" cy="248771"/>
          </a:xfrm>
          <a:custGeom>
            <a:avLst/>
            <a:gdLst/>
            <a:ahLst/>
            <a:cxnLst/>
            <a:rect l="l" t="t" r="r" b="b"/>
            <a:pathLst>
              <a:path w="9144635" h="281940">
                <a:moveTo>
                  <a:pt x="0" y="281838"/>
                </a:moveTo>
                <a:lnTo>
                  <a:pt x="9144025" y="281838"/>
                </a:lnTo>
                <a:lnTo>
                  <a:pt x="9144025" y="0"/>
                </a:lnTo>
                <a:lnTo>
                  <a:pt x="0" y="0"/>
                </a:lnTo>
                <a:lnTo>
                  <a:pt x="0" y="281838"/>
                </a:lnTo>
                <a:close/>
              </a:path>
            </a:pathLst>
          </a:custGeom>
          <a:solidFill>
            <a:srgbClr val="6DA4D8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4" name="object 4"/>
          <p:cNvSpPr txBox="1"/>
          <p:nvPr/>
        </p:nvSpPr>
        <p:spPr>
          <a:xfrm>
            <a:off x="504394" y="2037458"/>
            <a:ext cx="4713194" cy="364361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44564" indent="-140081">
              <a:spcBef>
                <a:spcPts val="88"/>
              </a:spcBef>
              <a:buClr>
                <a:srgbClr val="295A91"/>
              </a:buClr>
              <a:buSzPct val="96153"/>
              <a:buFont typeface="Wingdings"/>
              <a:buChar char=""/>
              <a:tabLst>
                <a:tab pos="144564" algn="l"/>
              </a:tabLst>
            </a:pPr>
            <a:r>
              <a:rPr sz="2294" dirty="0">
                <a:solidFill>
                  <a:srgbClr val="010202"/>
                </a:solidFill>
                <a:latin typeface="Calibri"/>
                <a:cs typeface="Calibri"/>
              </a:rPr>
              <a:t>Observe</a:t>
            </a:r>
            <a:r>
              <a:rPr sz="2294" spc="-22" dirty="0">
                <a:solidFill>
                  <a:srgbClr val="010202"/>
                </a:solidFill>
                <a:latin typeface="Calibri"/>
                <a:cs typeface="Calibri"/>
              </a:rPr>
              <a:t> </a:t>
            </a:r>
            <a:r>
              <a:rPr sz="2294" dirty="0">
                <a:solidFill>
                  <a:srgbClr val="010202"/>
                </a:solidFill>
                <a:latin typeface="Calibri"/>
                <a:cs typeface="Calibri"/>
              </a:rPr>
              <a:t>set</a:t>
            </a:r>
            <a:r>
              <a:rPr sz="2294" spc="-18" dirty="0">
                <a:solidFill>
                  <a:srgbClr val="010202"/>
                </a:solidFill>
                <a:latin typeface="Calibri"/>
                <a:cs typeface="Calibri"/>
              </a:rPr>
              <a:t> </a:t>
            </a:r>
            <a:r>
              <a:rPr sz="2294" dirty="0">
                <a:solidFill>
                  <a:srgbClr val="010202"/>
                </a:solidFill>
                <a:latin typeface="Calibri"/>
                <a:cs typeface="Calibri"/>
              </a:rPr>
              <a:t>of</a:t>
            </a:r>
            <a:r>
              <a:rPr sz="2294" spc="-18" dirty="0">
                <a:solidFill>
                  <a:srgbClr val="010202"/>
                </a:solidFill>
                <a:latin typeface="Calibri"/>
                <a:cs typeface="Calibri"/>
              </a:rPr>
              <a:t> </a:t>
            </a:r>
            <a:r>
              <a:rPr sz="2294" dirty="0">
                <a:solidFill>
                  <a:srgbClr val="010202"/>
                </a:solidFill>
                <a:latin typeface="Calibri"/>
                <a:cs typeface="Calibri"/>
              </a:rPr>
              <a:t>examples:</a:t>
            </a:r>
            <a:r>
              <a:rPr sz="2294" spc="-22" dirty="0">
                <a:solidFill>
                  <a:srgbClr val="010202"/>
                </a:solidFill>
                <a:latin typeface="Calibri"/>
                <a:cs typeface="Calibri"/>
              </a:rPr>
              <a:t> </a:t>
            </a:r>
            <a:r>
              <a:rPr sz="2294" dirty="0">
                <a:solidFill>
                  <a:srgbClr val="ED2024"/>
                </a:solidFill>
                <a:latin typeface="Calibri"/>
                <a:cs typeface="Calibri"/>
              </a:rPr>
              <a:t>training</a:t>
            </a:r>
            <a:r>
              <a:rPr sz="2294" spc="-18" dirty="0">
                <a:solidFill>
                  <a:srgbClr val="ED2024"/>
                </a:solidFill>
                <a:latin typeface="Calibri"/>
                <a:cs typeface="Calibri"/>
              </a:rPr>
              <a:t> data</a:t>
            </a:r>
            <a:endParaRPr sz="2294" dirty="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99465" y="2485801"/>
            <a:ext cx="6826126" cy="364361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44564" indent="-140081">
              <a:spcBef>
                <a:spcPts val="88"/>
              </a:spcBef>
              <a:buClr>
                <a:srgbClr val="295A91"/>
              </a:buClr>
              <a:buSzPct val="96153"/>
              <a:buFont typeface="Wingdings"/>
              <a:buChar char=""/>
              <a:tabLst>
                <a:tab pos="144564" algn="l"/>
              </a:tabLst>
            </a:pPr>
            <a:r>
              <a:rPr sz="2294" dirty="0">
                <a:solidFill>
                  <a:srgbClr val="010202"/>
                </a:solidFill>
                <a:latin typeface="Calibri"/>
                <a:cs typeface="Calibri"/>
              </a:rPr>
              <a:t>Infer</a:t>
            </a:r>
            <a:r>
              <a:rPr sz="2294" spc="-22" dirty="0">
                <a:solidFill>
                  <a:srgbClr val="010202"/>
                </a:solidFill>
                <a:latin typeface="Calibri"/>
                <a:cs typeface="Calibri"/>
              </a:rPr>
              <a:t> </a:t>
            </a:r>
            <a:r>
              <a:rPr sz="2294" dirty="0">
                <a:solidFill>
                  <a:srgbClr val="010202"/>
                </a:solidFill>
                <a:latin typeface="Calibri"/>
                <a:cs typeface="Calibri"/>
              </a:rPr>
              <a:t>something</a:t>
            </a:r>
            <a:r>
              <a:rPr sz="2294" spc="-22" dirty="0">
                <a:solidFill>
                  <a:srgbClr val="010202"/>
                </a:solidFill>
                <a:latin typeface="Calibri"/>
                <a:cs typeface="Calibri"/>
              </a:rPr>
              <a:t> </a:t>
            </a:r>
            <a:r>
              <a:rPr sz="2294" dirty="0">
                <a:solidFill>
                  <a:srgbClr val="010202"/>
                </a:solidFill>
                <a:latin typeface="Calibri"/>
                <a:cs typeface="Calibri"/>
              </a:rPr>
              <a:t>about</a:t>
            </a:r>
            <a:r>
              <a:rPr sz="2294" spc="-18" dirty="0">
                <a:solidFill>
                  <a:srgbClr val="010202"/>
                </a:solidFill>
                <a:latin typeface="Calibri"/>
                <a:cs typeface="Calibri"/>
              </a:rPr>
              <a:t> </a:t>
            </a:r>
            <a:r>
              <a:rPr sz="2294" dirty="0">
                <a:solidFill>
                  <a:srgbClr val="010202"/>
                </a:solidFill>
                <a:latin typeface="Calibri"/>
                <a:cs typeface="Calibri"/>
              </a:rPr>
              <a:t>process</a:t>
            </a:r>
            <a:r>
              <a:rPr sz="2294" spc="-22" dirty="0">
                <a:solidFill>
                  <a:srgbClr val="010202"/>
                </a:solidFill>
                <a:latin typeface="Calibri"/>
                <a:cs typeface="Calibri"/>
              </a:rPr>
              <a:t> </a:t>
            </a:r>
            <a:r>
              <a:rPr sz="2294" dirty="0">
                <a:solidFill>
                  <a:srgbClr val="010202"/>
                </a:solidFill>
                <a:latin typeface="Calibri"/>
                <a:cs typeface="Calibri"/>
              </a:rPr>
              <a:t>that</a:t>
            </a:r>
            <a:r>
              <a:rPr sz="2294" spc="-18" dirty="0">
                <a:solidFill>
                  <a:srgbClr val="010202"/>
                </a:solidFill>
                <a:latin typeface="Calibri"/>
                <a:cs typeface="Calibri"/>
              </a:rPr>
              <a:t> </a:t>
            </a:r>
            <a:r>
              <a:rPr sz="2294" dirty="0">
                <a:solidFill>
                  <a:srgbClr val="010202"/>
                </a:solidFill>
                <a:latin typeface="Calibri"/>
                <a:cs typeface="Calibri"/>
              </a:rPr>
              <a:t>generated</a:t>
            </a:r>
            <a:r>
              <a:rPr sz="2294" spc="-22" dirty="0">
                <a:solidFill>
                  <a:srgbClr val="010202"/>
                </a:solidFill>
                <a:latin typeface="Calibri"/>
                <a:cs typeface="Calibri"/>
              </a:rPr>
              <a:t> </a:t>
            </a:r>
            <a:r>
              <a:rPr sz="2294" spc="-18" dirty="0">
                <a:solidFill>
                  <a:srgbClr val="010202"/>
                </a:solidFill>
                <a:latin typeface="Calibri"/>
                <a:cs typeface="Calibri"/>
              </a:rPr>
              <a:t>that</a:t>
            </a:r>
            <a:r>
              <a:rPr lang="en-CA" sz="2294" spc="-18" dirty="0">
                <a:solidFill>
                  <a:srgbClr val="010202"/>
                </a:solidFill>
                <a:latin typeface="Calibri"/>
                <a:cs typeface="Calibri"/>
              </a:rPr>
              <a:t> data</a:t>
            </a:r>
            <a:endParaRPr sz="2294" dirty="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04394" y="2924829"/>
            <a:ext cx="6259606" cy="1083276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44564" indent="-140081">
              <a:spcBef>
                <a:spcPts val="88"/>
              </a:spcBef>
              <a:buClr>
                <a:srgbClr val="295A91"/>
              </a:buClr>
              <a:buSzPct val="96153"/>
              <a:buFont typeface="Wingdings"/>
              <a:buChar char=""/>
              <a:tabLst>
                <a:tab pos="144564" algn="l"/>
              </a:tabLst>
            </a:pPr>
            <a:r>
              <a:rPr sz="2294" dirty="0">
                <a:solidFill>
                  <a:srgbClr val="010202"/>
                </a:solidFill>
                <a:latin typeface="Calibri"/>
                <a:cs typeface="Calibri"/>
              </a:rPr>
              <a:t>Use</a:t>
            </a:r>
            <a:r>
              <a:rPr sz="2294" spc="-35" dirty="0">
                <a:solidFill>
                  <a:srgbClr val="010202"/>
                </a:solidFill>
                <a:latin typeface="Calibri"/>
                <a:cs typeface="Calibri"/>
              </a:rPr>
              <a:t> </a:t>
            </a:r>
            <a:r>
              <a:rPr sz="2294" dirty="0">
                <a:solidFill>
                  <a:srgbClr val="010202"/>
                </a:solidFill>
                <a:latin typeface="Calibri"/>
                <a:cs typeface="Calibri"/>
              </a:rPr>
              <a:t>inference</a:t>
            </a:r>
            <a:r>
              <a:rPr sz="2294" spc="-35" dirty="0">
                <a:solidFill>
                  <a:srgbClr val="010202"/>
                </a:solidFill>
                <a:latin typeface="Calibri"/>
                <a:cs typeface="Calibri"/>
              </a:rPr>
              <a:t> </a:t>
            </a:r>
            <a:r>
              <a:rPr sz="2294" dirty="0">
                <a:solidFill>
                  <a:srgbClr val="010202"/>
                </a:solidFill>
                <a:latin typeface="Calibri"/>
                <a:cs typeface="Calibri"/>
              </a:rPr>
              <a:t>to</a:t>
            </a:r>
            <a:r>
              <a:rPr sz="2294" spc="-35" dirty="0">
                <a:solidFill>
                  <a:srgbClr val="010202"/>
                </a:solidFill>
                <a:latin typeface="Calibri"/>
                <a:cs typeface="Calibri"/>
              </a:rPr>
              <a:t> </a:t>
            </a:r>
            <a:r>
              <a:rPr sz="2294" dirty="0">
                <a:solidFill>
                  <a:srgbClr val="010202"/>
                </a:solidFill>
                <a:latin typeface="Calibri"/>
                <a:cs typeface="Calibri"/>
              </a:rPr>
              <a:t>make</a:t>
            </a:r>
            <a:r>
              <a:rPr sz="2294" spc="-35" dirty="0">
                <a:solidFill>
                  <a:srgbClr val="010202"/>
                </a:solidFill>
                <a:latin typeface="Calibri"/>
                <a:cs typeface="Calibri"/>
              </a:rPr>
              <a:t> </a:t>
            </a:r>
            <a:r>
              <a:rPr sz="2294" dirty="0">
                <a:solidFill>
                  <a:srgbClr val="010202"/>
                </a:solidFill>
                <a:latin typeface="Calibri"/>
                <a:cs typeface="Calibri"/>
              </a:rPr>
              <a:t>predictions</a:t>
            </a:r>
            <a:r>
              <a:rPr sz="2294" spc="-31" dirty="0">
                <a:solidFill>
                  <a:srgbClr val="010202"/>
                </a:solidFill>
                <a:latin typeface="Calibri"/>
                <a:cs typeface="Calibri"/>
              </a:rPr>
              <a:t> </a:t>
            </a:r>
            <a:r>
              <a:rPr sz="2294" dirty="0">
                <a:solidFill>
                  <a:srgbClr val="010202"/>
                </a:solidFill>
                <a:latin typeface="Calibri"/>
                <a:cs typeface="Calibri"/>
              </a:rPr>
              <a:t>about</a:t>
            </a:r>
            <a:r>
              <a:rPr sz="2294" spc="-35" dirty="0">
                <a:solidFill>
                  <a:srgbClr val="010202"/>
                </a:solidFill>
                <a:latin typeface="Calibri"/>
                <a:cs typeface="Calibri"/>
              </a:rPr>
              <a:t> </a:t>
            </a:r>
            <a:r>
              <a:rPr sz="2294" spc="-9" dirty="0">
                <a:solidFill>
                  <a:srgbClr val="010202"/>
                </a:solidFill>
                <a:latin typeface="Calibri"/>
                <a:cs typeface="Calibri"/>
              </a:rPr>
              <a:t>previously</a:t>
            </a:r>
            <a:r>
              <a:rPr lang="en-CA" sz="2294" spc="-9" dirty="0">
                <a:solidFill>
                  <a:srgbClr val="010202"/>
                </a:solidFill>
                <a:latin typeface="Calibri"/>
                <a:cs typeface="Calibri"/>
              </a:rPr>
              <a:t> </a:t>
            </a:r>
            <a:r>
              <a:rPr lang="en-CA" sz="2294" dirty="0">
                <a:solidFill>
                  <a:srgbClr val="010202"/>
                </a:solidFill>
                <a:latin typeface="Calibri"/>
                <a:cs typeface="Calibri"/>
              </a:rPr>
              <a:t>unseen</a:t>
            </a:r>
            <a:r>
              <a:rPr lang="en-CA" sz="2294" spc="-22" dirty="0">
                <a:solidFill>
                  <a:srgbClr val="010202"/>
                </a:solidFill>
                <a:latin typeface="Calibri"/>
                <a:cs typeface="Calibri"/>
              </a:rPr>
              <a:t> </a:t>
            </a:r>
            <a:r>
              <a:rPr lang="en-CA" sz="2294" dirty="0">
                <a:solidFill>
                  <a:srgbClr val="010202"/>
                </a:solidFill>
                <a:latin typeface="Calibri"/>
                <a:cs typeface="Calibri"/>
              </a:rPr>
              <a:t>data:</a:t>
            </a:r>
            <a:r>
              <a:rPr lang="en-CA" sz="2294" spc="-22" dirty="0">
                <a:solidFill>
                  <a:srgbClr val="010202"/>
                </a:solidFill>
                <a:latin typeface="Calibri"/>
                <a:cs typeface="Calibri"/>
              </a:rPr>
              <a:t> </a:t>
            </a:r>
            <a:r>
              <a:rPr lang="en-CA" sz="2294" dirty="0">
                <a:solidFill>
                  <a:srgbClr val="ED2024"/>
                </a:solidFill>
                <a:latin typeface="Calibri"/>
                <a:cs typeface="Calibri"/>
              </a:rPr>
              <a:t>test</a:t>
            </a:r>
            <a:r>
              <a:rPr lang="en-CA" sz="2294" spc="-18" dirty="0">
                <a:solidFill>
                  <a:srgbClr val="ED2024"/>
                </a:solidFill>
                <a:latin typeface="Calibri"/>
                <a:cs typeface="Calibri"/>
              </a:rPr>
              <a:t> data</a:t>
            </a:r>
            <a:endParaRPr lang="en-CA" sz="2294" dirty="0">
              <a:latin typeface="Calibri"/>
              <a:cs typeface="Calibri"/>
            </a:endParaRPr>
          </a:p>
          <a:p>
            <a:pPr marL="144564" indent="-140081">
              <a:spcBef>
                <a:spcPts val="88"/>
              </a:spcBef>
              <a:buClr>
                <a:srgbClr val="295A91"/>
              </a:buClr>
              <a:buSzPct val="96153"/>
              <a:buFont typeface="Wingdings"/>
              <a:buChar char=""/>
              <a:tabLst>
                <a:tab pos="144564" algn="l"/>
              </a:tabLst>
            </a:pPr>
            <a:endParaRPr sz="2294" dirty="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639515" y="3711597"/>
            <a:ext cx="2912969" cy="364361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44564" indent="-140081">
              <a:spcBef>
                <a:spcPts val="88"/>
              </a:spcBef>
              <a:buClr>
                <a:srgbClr val="295A91"/>
              </a:buClr>
              <a:buSzPct val="96153"/>
              <a:buFont typeface="Wingdings"/>
              <a:buChar char=""/>
              <a:tabLst>
                <a:tab pos="144564" algn="l"/>
              </a:tabLst>
            </a:pPr>
            <a:r>
              <a:rPr sz="2294" dirty="0">
                <a:solidFill>
                  <a:srgbClr val="010202"/>
                </a:solidFill>
                <a:latin typeface="Calibri"/>
                <a:cs typeface="Calibri"/>
              </a:rPr>
              <a:t>Variations</a:t>
            </a:r>
            <a:r>
              <a:rPr sz="2294" spc="-66" dirty="0">
                <a:solidFill>
                  <a:srgbClr val="010202"/>
                </a:solidFill>
                <a:latin typeface="Calibri"/>
                <a:cs typeface="Calibri"/>
              </a:rPr>
              <a:t> </a:t>
            </a:r>
            <a:r>
              <a:rPr sz="2294" dirty="0">
                <a:solidFill>
                  <a:srgbClr val="010202"/>
                </a:solidFill>
                <a:latin typeface="Calibri"/>
                <a:cs typeface="Calibri"/>
              </a:rPr>
              <a:t>on</a:t>
            </a:r>
            <a:r>
              <a:rPr sz="2294" spc="-62" dirty="0">
                <a:solidFill>
                  <a:srgbClr val="010202"/>
                </a:solidFill>
                <a:latin typeface="Calibri"/>
                <a:cs typeface="Calibri"/>
              </a:rPr>
              <a:t> </a:t>
            </a:r>
            <a:r>
              <a:rPr sz="2294" spc="-9" dirty="0">
                <a:solidFill>
                  <a:srgbClr val="010202"/>
                </a:solidFill>
                <a:latin typeface="Calibri"/>
                <a:cs typeface="Calibri"/>
              </a:rPr>
              <a:t>paradigm</a:t>
            </a:r>
            <a:endParaRPr sz="2294" dirty="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920593" y="4200258"/>
            <a:ext cx="6283699" cy="1881360"/>
          </a:xfrm>
          <a:prstGeom prst="rect">
            <a:avLst/>
          </a:prstGeom>
        </p:spPr>
        <p:txBody>
          <a:bodyPr vert="horz" wrap="square" lIns="0" tIns="47065" rIns="0" bIns="0" rtlCol="0">
            <a:spAutoFit/>
          </a:bodyPr>
          <a:lstStyle/>
          <a:p>
            <a:pPr marL="354107" marR="4483" indent="-342900">
              <a:lnSpc>
                <a:spcPts val="2294"/>
              </a:lnSpc>
              <a:spcBef>
                <a:spcPts val="371"/>
              </a:spcBef>
              <a:buFont typeface="Wingdings" panose="05000000000000000000" pitchFamily="2" charset="2"/>
              <a:buChar char="q"/>
            </a:pPr>
            <a:r>
              <a:rPr sz="2118" dirty="0">
                <a:solidFill>
                  <a:srgbClr val="ED2024"/>
                </a:solidFill>
                <a:latin typeface="Calibri"/>
                <a:cs typeface="Calibri"/>
              </a:rPr>
              <a:t>Supervised:</a:t>
            </a:r>
            <a:r>
              <a:rPr sz="2118" spc="-84" dirty="0">
                <a:solidFill>
                  <a:srgbClr val="ED2024"/>
                </a:solidFill>
                <a:latin typeface="Calibri"/>
                <a:cs typeface="Calibri"/>
              </a:rPr>
              <a:t> </a:t>
            </a:r>
            <a:r>
              <a:rPr sz="2118" dirty="0">
                <a:solidFill>
                  <a:srgbClr val="010202"/>
                </a:solidFill>
                <a:latin typeface="Calibri"/>
                <a:cs typeface="Calibri"/>
              </a:rPr>
              <a:t>given</a:t>
            </a:r>
            <a:r>
              <a:rPr sz="2118" spc="-44" dirty="0">
                <a:solidFill>
                  <a:srgbClr val="010202"/>
                </a:solidFill>
                <a:latin typeface="Calibri"/>
                <a:cs typeface="Calibri"/>
              </a:rPr>
              <a:t> </a:t>
            </a:r>
            <a:r>
              <a:rPr sz="2118" dirty="0">
                <a:solidFill>
                  <a:srgbClr val="010202"/>
                </a:solidFill>
                <a:latin typeface="Calibri"/>
                <a:cs typeface="Calibri"/>
              </a:rPr>
              <a:t>a</a:t>
            </a:r>
            <a:r>
              <a:rPr sz="2118" spc="-44" dirty="0">
                <a:solidFill>
                  <a:srgbClr val="010202"/>
                </a:solidFill>
                <a:latin typeface="Calibri"/>
                <a:cs typeface="Calibri"/>
              </a:rPr>
              <a:t> </a:t>
            </a:r>
            <a:r>
              <a:rPr sz="2118" dirty="0">
                <a:solidFill>
                  <a:srgbClr val="010202"/>
                </a:solidFill>
                <a:latin typeface="Calibri"/>
                <a:cs typeface="Calibri"/>
              </a:rPr>
              <a:t>set</a:t>
            </a:r>
            <a:r>
              <a:rPr sz="2118" spc="-40" dirty="0">
                <a:solidFill>
                  <a:srgbClr val="010202"/>
                </a:solidFill>
                <a:latin typeface="Calibri"/>
                <a:cs typeface="Calibri"/>
              </a:rPr>
              <a:t> </a:t>
            </a:r>
            <a:r>
              <a:rPr sz="2118" dirty="0">
                <a:solidFill>
                  <a:srgbClr val="010202"/>
                </a:solidFill>
                <a:latin typeface="Calibri"/>
                <a:cs typeface="Calibri"/>
              </a:rPr>
              <a:t>of</a:t>
            </a:r>
            <a:r>
              <a:rPr sz="2118" spc="-44" dirty="0">
                <a:solidFill>
                  <a:srgbClr val="010202"/>
                </a:solidFill>
                <a:latin typeface="Calibri"/>
                <a:cs typeface="Calibri"/>
              </a:rPr>
              <a:t> </a:t>
            </a:r>
            <a:r>
              <a:rPr sz="2118" dirty="0">
                <a:solidFill>
                  <a:srgbClr val="010202"/>
                </a:solidFill>
                <a:latin typeface="Calibri"/>
                <a:cs typeface="Calibri"/>
              </a:rPr>
              <a:t>feature/label</a:t>
            </a:r>
            <a:r>
              <a:rPr sz="2118" spc="-40" dirty="0">
                <a:solidFill>
                  <a:srgbClr val="010202"/>
                </a:solidFill>
                <a:latin typeface="Calibri"/>
                <a:cs typeface="Calibri"/>
              </a:rPr>
              <a:t> </a:t>
            </a:r>
            <a:r>
              <a:rPr sz="2118" dirty="0">
                <a:solidFill>
                  <a:srgbClr val="010202"/>
                </a:solidFill>
                <a:latin typeface="Calibri"/>
                <a:cs typeface="Calibri"/>
              </a:rPr>
              <a:t>pairs,</a:t>
            </a:r>
            <a:r>
              <a:rPr sz="2118" spc="-44" dirty="0">
                <a:solidFill>
                  <a:srgbClr val="010202"/>
                </a:solidFill>
                <a:latin typeface="Calibri"/>
                <a:cs typeface="Calibri"/>
              </a:rPr>
              <a:t> </a:t>
            </a:r>
            <a:r>
              <a:rPr sz="2118" dirty="0">
                <a:solidFill>
                  <a:srgbClr val="010202"/>
                </a:solidFill>
                <a:latin typeface="Calibri"/>
                <a:cs typeface="Calibri"/>
              </a:rPr>
              <a:t>find</a:t>
            </a:r>
            <a:r>
              <a:rPr sz="2118" spc="-40" dirty="0">
                <a:solidFill>
                  <a:srgbClr val="010202"/>
                </a:solidFill>
                <a:latin typeface="Calibri"/>
                <a:cs typeface="Calibri"/>
              </a:rPr>
              <a:t> </a:t>
            </a:r>
            <a:r>
              <a:rPr sz="2118" dirty="0">
                <a:solidFill>
                  <a:srgbClr val="010202"/>
                </a:solidFill>
                <a:latin typeface="Calibri"/>
                <a:cs typeface="Calibri"/>
              </a:rPr>
              <a:t>a</a:t>
            </a:r>
            <a:r>
              <a:rPr sz="2118" spc="-44" dirty="0">
                <a:solidFill>
                  <a:srgbClr val="010202"/>
                </a:solidFill>
                <a:latin typeface="Calibri"/>
                <a:cs typeface="Calibri"/>
              </a:rPr>
              <a:t> </a:t>
            </a:r>
            <a:r>
              <a:rPr sz="2118" spc="-18" dirty="0">
                <a:solidFill>
                  <a:srgbClr val="010202"/>
                </a:solidFill>
                <a:latin typeface="Calibri"/>
                <a:cs typeface="Calibri"/>
              </a:rPr>
              <a:t>rule </a:t>
            </a:r>
            <a:r>
              <a:rPr sz="2118" dirty="0">
                <a:solidFill>
                  <a:srgbClr val="010202"/>
                </a:solidFill>
                <a:latin typeface="Calibri"/>
                <a:cs typeface="Calibri"/>
              </a:rPr>
              <a:t>that</a:t>
            </a:r>
            <a:r>
              <a:rPr sz="2118" spc="-26" dirty="0">
                <a:solidFill>
                  <a:srgbClr val="010202"/>
                </a:solidFill>
                <a:latin typeface="Calibri"/>
                <a:cs typeface="Calibri"/>
              </a:rPr>
              <a:t> </a:t>
            </a:r>
            <a:r>
              <a:rPr sz="2118" dirty="0">
                <a:solidFill>
                  <a:srgbClr val="010202"/>
                </a:solidFill>
                <a:latin typeface="Calibri"/>
                <a:cs typeface="Calibri"/>
              </a:rPr>
              <a:t>predicts</a:t>
            </a:r>
            <a:r>
              <a:rPr sz="2118" spc="-26" dirty="0">
                <a:solidFill>
                  <a:srgbClr val="010202"/>
                </a:solidFill>
                <a:latin typeface="Calibri"/>
                <a:cs typeface="Calibri"/>
              </a:rPr>
              <a:t> </a:t>
            </a:r>
            <a:r>
              <a:rPr sz="2118" dirty="0">
                <a:solidFill>
                  <a:srgbClr val="010202"/>
                </a:solidFill>
                <a:latin typeface="Calibri"/>
                <a:cs typeface="Calibri"/>
              </a:rPr>
              <a:t>the</a:t>
            </a:r>
            <a:r>
              <a:rPr sz="2118" spc="-26" dirty="0">
                <a:solidFill>
                  <a:srgbClr val="010202"/>
                </a:solidFill>
                <a:latin typeface="Calibri"/>
                <a:cs typeface="Calibri"/>
              </a:rPr>
              <a:t> </a:t>
            </a:r>
            <a:r>
              <a:rPr sz="2118" dirty="0">
                <a:solidFill>
                  <a:srgbClr val="010202"/>
                </a:solidFill>
                <a:latin typeface="Calibri"/>
                <a:cs typeface="Calibri"/>
              </a:rPr>
              <a:t>label</a:t>
            </a:r>
            <a:r>
              <a:rPr sz="2118" spc="-26" dirty="0">
                <a:solidFill>
                  <a:srgbClr val="010202"/>
                </a:solidFill>
                <a:latin typeface="Calibri"/>
                <a:cs typeface="Calibri"/>
              </a:rPr>
              <a:t> </a:t>
            </a:r>
            <a:r>
              <a:rPr sz="2118" dirty="0">
                <a:solidFill>
                  <a:srgbClr val="010202"/>
                </a:solidFill>
                <a:latin typeface="Calibri"/>
                <a:cs typeface="Calibri"/>
              </a:rPr>
              <a:t>associated</a:t>
            </a:r>
            <a:r>
              <a:rPr sz="2118" spc="-26" dirty="0">
                <a:solidFill>
                  <a:srgbClr val="010202"/>
                </a:solidFill>
                <a:latin typeface="Calibri"/>
                <a:cs typeface="Calibri"/>
              </a:rPr>
              <a:t> </a:t>
            </a:r>
            <a:r>
              <a:rPr sz="2118" dirty="0">
                <a:solidFill>
                  <a:srgbClr val="010202"/>
                </a:solidFill>
                <a:latin typeface="Calibri"/>
                <a:cs typeface="Calibri"/>
              </a:rPr>
              <a:t>with</a:t>
            </a:r>
            <a:r>
              <a:rPr sz="2118" spc="-26" dirty="0">
                <a:solidFill>
                  <a:srgbClr val="010202"/>
                </a:solidFill>
                <a:latin typeface="Calibri"/>
                <a:cs typeface="Calibri"/>
              </a:rPr>
              <a:t> </a:t>
            </a:r>
            <a:r>
              <a:rPr sz="2118" dirty="0">
                <a:solidFill>
                  <a:srgbClr val="010202"/>
                </a:solidFill>
                <a:latin typeface="Calibri"/>
                <a:cs typeface="Calibri"/>
              </a:rPr>
              <a:t>a</a:t>
            </a:r>
            <a:r>
              <a:rPr sz="2118" spc="-22" dirty="0">
                <a:solidFill>
                  <a:srgbClr val="010202"/>
                </a:solidFill>
                <a:latin typeface="Calibri"/>
                <a:cs typeface="Calibri"/>
              </a:rPr>
              <a:t> </a:t>
            </a:r>
            <a:r>
              <a:rPr sz="2118" spc="-9" dirty="0">
                <a:solidFill>
                  <a:srgbClr val="010202"/>
                </a:solidFill>
                <a:latin typeface="Calibri"/>
                <a:cs typeface="Calibri"/>
              </a:rPr>
              <a:t>previously </a:t>
            </a:r>
            <a:r>
              <a:rPr sz="2118" dirty="0">
                <a:solidFill>
                  <a:srgbClr val="010202"/>
                </a:solidFill>
                <a:latin typeface="Calibri"/>
                <a:cs typeface="Calibri"/>
              </a:rPr>
              <a:t>unseen</a:t>
            </a:r>
            <a:r>
              <a:rPr sz="2118" spc="-71" dirty="0">
                <a:solidFill>
                  <a:srgbClr val="010202"/>
                </a:solidFill>
                <a:latin typeface="Calibri"/>
                <a:cs typeface="Calibri"/>
              </a:rPr>
              <a:t> </a:t>
            </a:r>
            <a:r>
              <a:rPr sz="2118" spc="-9" dirty="0">
                <a:solidFill>
                  <a:srgbClr val="010202"/>
                </a:solidFill>
                <a:latin typeface="Calibri"/>
                <a:cs typeface="Calibri"/>
              </a:rPr>
              <a:t>input</a:t>
            </a:r>
            <a:endParaRPr sz="2118" dirty="0">
              <a:latin typeface="Calibri"/>
              <a:cs typeface="Calibri"/>
            </a:endParaRPr>
          </a:p>
          <a:p>
            <a:pPr marL="353546" marR="303135" indent="-342900">
              <a:lnSpc>
                <a:spcPts val="2294"/>
              </a:lnSpc>
              <a:spcBef>
                <a:spcPts val="529"/>
              </a:spcBef>
              <a:buFont typeface="Wingdings" panose="05000000000000000000" pitchFamily="2" charset="2"/>
              <a:buChar char="q"/>
            </a:pPr>
            <a:r>
              <a:rPr sz="2118" spc="-9" dirty="0">
                <a:solidFill>
                  <a:srgbClr val="ED2024"/>
                </a:solidFill>
                <a:latin typeface="Calibri"/>
                <a:cs typeface="Calibri"/>
              </a:rPr>
              <a:t>Unsupervised:</a:t>
            </a:r>
            <a:r>
              <a:rPr sz="2118" spc="-44" dirty="0">
                <a:solidFill>
                  <a:srgbClr val="ED2024"/>
                </a:solidFill>
                <a:latin typeface="Calibri"/>
                <a:cs typeface="Calibri"/>
              </a:rPr>
              <a:t> </a:t>
            </a:r>
            <a:r>
              <a:rPr sz="2118" dirty="0">
                <a:solidFill>
                  <a:srgbClr val="010202"/>
                </a:solidFill>
                <a:latin typeface="Calibri"/>
                <a:cs typeface="Calibri"/>
              </a:rPr>
              <a:t>given</a:t>
            </a:r>
            <a:r>
              <a:rPr sz="2118" spc="-22" dirty="0">
                <a:solidFill>
                  <a:srgbClr val="010202"/>
                </a:solidFill>
                <a:latin typeface="Calibri"/>
                <a:cs typeface="Calibri"/>
              </a:rPr>
              <a:t> </a:t>
            </a:r>
            <a:r>
              <a:rPr sz="2118" dirty="0">
                <a:solidFill>
                  <a:srgbClr val="010202"/>
                </a:solidFill>
                <a:latin typeface="Calibri"/>
                <a:cs typeface="Calibri"/>
              </a:rPr>
              <a:t>a</a:t>
            </a:r>
            <a:r>
              <a:rPr sz="2118" spc="-26" dirty="0">
                <a:solidFill>
                  <a:srgbClr val="010202"/>
                </a:solidFill>
                <a:latin typeface="Calibri"/>
                <a:cs typeface="Calibri"/>
              </a:rPr>
              <a:t> </a:t>
            </a:r>
            <a:r>
              <a:rPr sz="2118" dirty="0">
                <a:solidFill>
                  <a:srgbClr val="010202"/>
                </a:solidFill>
                <a:latin typeface="Calibri"/>
                <a:cs typeface="Calibri"/>
              </a:rPr>
              <a:t>set</a:t>
            </a:r>
            <a:r>
              <a:rPr sz="2118" spc="-22" dirty="0">
                <a:solidFill>
                  <a:srgbClr val="010202"/>
                </a:solidFill>
                <a:latin typeface="Calibri"/>
                <a:cs typeface="Calibri"/>
              </a:rPr>
              <a:t> </a:t>
            </a:r>
            <a:r>
              <a:rPr sz="2118" dirty="0">
                <a:solidFill>
                  <a:srgbClr val="010202"/>
                </a:solidFill>
                <a:latin typeface="Calibri"/>
                <a:cs typeface="Calibri"/>
              </a:rPr>
              <a:t>of</a:t>
            </a:r>
            <a:r>
              <a:rPr sz="2118" spc="-22" dirty="0">
                <a:solidFill>
                  <a:srgbClr val="010202"/>
                </a:solidFill>
                <a:latin typeface="Calibri"/>
                <a:cs typeface="Calibri"/>
              </a:rPr>
              <a:t> </a:t>
            </a:r>
            <a:r>
              <a:rPr sz="2118" dirty="0">
                <a:solidFill>
                  <a:srgbClr val="010202"/>
                </a:solidFill>
                <a:latin typeface="Calibri"/>
                <a:cs typeface="Calibri"/>
              </a:rPr>
              <a:t>feature</a:t>
            </a:r>
            <a:r>
              <a:rPr sz="2118" spc="-22" dirty="0">
                <a:solidFill>
                  <a:srgbClr val="010202"/>
                </a:solidFill>
                <a:latin typeface="Calibri"/>
                <a:cs typeface="Calibri"/>
              </a:rPr>
              <a:t> </a:t>
            </a:r>
            <a:r>
              <a:rPr sz="2118" dirty="0">
                <a:solidFill>
                  <a:srgbClr val="010202"/>
                </a:solidFill>
                <a:latin typeface="Calibri"/>
                <a:cs typeface="Calibri"/>
              </a:rPr>
              <a:t>vectors</a:t>
            </a:r>
            <a:r>
              <a:rPr sz="2118" spc="-22" dirty="0">
                <a:solidFill>
                  <a:srgbClr val="010202"/>
                </a:solidFill>
                <a:latin typeface="Calibri"/>
                <a:cs typeface="Calibri"/>
              </a:rPr>
              <a:t> </a:t>
            </a:r>
            <a:r>
              <a:rPr sz="2118" spc="-9" dirty="0">
                <a:solidFill>
                  <a:srgbClr val="010202"/>
                </a:solidFill>
                <a:latin typeface="Calibri"/>
                <a:cs typeface="Calibri"/>
              </a:rPr>
              <a:t>(without </a:t>
            </a:r>
            <a:r>
              <a:rPr sz="2118" dirty="0">
                <a:solidFill>
                  <a:srgbClr val="010202"/>
                </a:solidFill>
                <a:latin typeface="Calibri"/>
                <a:cs typeface="Calibri"/>
              </a:rPr>
              <a:t>labels}</a:t>
            </a:r>
            <a:r>
              <a:rPr sz="2118" spc="-13" dirty="0">
                <a:solidFill>
                  <a:srgbClr val="010202"/>
                </a:solidFill>
                <a:latin typeface="Calibri"/>
                <a:cs typeface="Calibri"/>
              </a:rPr>
              <a:t> </a:t>
            </a:r>
            <a:r>
              <a:rPr sz="2118" dirty="0">
                <a:solidFill>
                  <a:srgbClr val="010202"/>
                </a:solidFill>
                <a:latin typeface="Calibri"/>
                <a:cs typeface="Calibri"/>
              </a:rPr>
              <a:t>group</a:t>
            </a:r>
            <a:r>
              <a:rPr sz="2118" spc="-13" dirty="0">
                <a:solidFill>
                  <a:srgbClr val="010202"/>
                </a:solidFill>
                <a:latin typeface="Calibri"/>
                <a:cs typeface="Calibri"/>
              </a:rPr>
              <a:t> </a:t>
            </a:r>
            <a:r>
              <a:rPr sz="2118" dirty="0">
                <a:solidFill>
                  <a:srgbClr val="010202"/>
                </a:solidFill>
                <a:latin typeface="Calibri"/>
                <a:cs typeface="Calibri"/>
              </a:rPr>
              <a:t>them</a:t>
            </a:r>
            <a:r>
              <a:rPr sz="2118" spc="-13" dirty="0">
                <a:solidFill>
                  <a:srgbClr val="010202"/>
                </a:solidFill>
                <a:latin typeface="Calibri"/>
                <a:cs typeface="Calibri"/>
              </a:rPr>
              <a:t> </a:t>
            </a:r>
            <a:r>
              <a:rPr sz="2118" dirty="0">
                <a:solidFill>
                  <a:srgbClr val="010202"/>
                </a:solidFill>
                <a:latin typeface="Calibri"/>
                <a:cs typeface="Calibri"/>
              </a:rPr>
              <a:t>into</a:t>
            </a:r>
            <a:r>
              <a:rPr sz="2118" spc="-13" dirty="0">
                <a:solidFill>
                  <a:srgbClr val="010202"/>
                </a:solidFill>
                <a:latin typeface="Calibri"/>
                <a:cs typeface="Calibri"/>
              </a:rPr>
              <a:t> </a:t>
            </a:r>
            <a:r>
              <a:rPr sz="2118" dirty="0">
                <a:solidFill>
                  <a:srgbClr val="010202"/>
                </a:solidFill>
                <a:latin typeface="Calibri"/>
                <a:cs typeface="Calibri"/>
              </a:rPr>
              <a:t>"natural</a:t>
            </a:r>
            <a:r>
              <a:rPr sz="2118" spc="-13" dirty="0">
                <a:solidFill>
                  <a:srgbClr val="010202"/>
                </a:solidFill>
                <a:latin typeface="Calibri"/>
                <a:cs typeface="Calibri"/>
              </a:rPr>
              <a:t> </a:t>
            </a:r>
            <a:r>
              <a:rPr sz="2118" dirty="0">
                <a:solidFill>
                  <a:srgbClr val="010202"/>
                </a:solidFill>
                <a:latin typeface="Calibri"/>
                <a:cs typeface="Calibri"/>
              </a:rPr>
              <a:t>clusters"</a:t>
            </a:r>
            <a:r>
              <a:rPr sz="2118" spc="-9" dirty="0">
                <a:solidFill>
                  <a:srgbClr val="010202"/>
                </a:solidFill>
                <a:latin typeface="Calibri"/>
                <a:cs typeface="Calibri"/>
              </a:rPr>
              <a:t> </a:t>
            </a:r>
            <a:r>
              <a:rPr sz="2118" dirty="0">
                <a:solidFill>
                  <a:srgbClr val="010202"/>
                </a:solidFill>
                <a:latin typeface="Calibri"/>
                <a:cs typeface="Calibri"/>
              </a:rPr>
              <a:t>(or</a:t>
            </a:r>
            <a:r>
              <a:rPr sz="2118" spc="-13" dirty="0">
                <a:solidFill>
                  <a:srgbClr val="010202"/>
                </a:solidFill>
                <a:latin typeface="Calibri"/>
                <a:cs typeface="Calibri"/>
              </a:rPr>
              <a:t> </a:t>
            </a:r>
            <a:r>
              <a:rPr sz="2118" spc="-9" dirty="0">
                <a:solidFill>
                  <a:srgbClr val="010202"/>
                </a:solidFill>
                <a:latin typeface="Calibri"/>
                <a:cs typeface="Calibri"/>
              </a:rPr>
              <a:t>create </a:t>
            </a:r>
            <a:r>
              <a:rPr sz="2118" dirty="0">
                <a:solidFill>
                  <a:srgbClr val="010202"/>
                </a:solidFill>
                <a:latin typeface="Calibri"/>
                <a:cs typeface="Calibri"/>
              </a:rPr>
              <a:t>labels</a:t>
            </a:r>
            <a:r>
              <a:rPr sz="2118" spc="-44" dirty="0">
                <a:solidFill>
                  <a:srgbClr val="010202"/>
                </a:solidFill>
                <a:latin typeface="Calibri"/>
                <a:cs typeface="Calibri"/>
              </a:rPr>
              <a:t> </a:t>
            </a:r>
            <a:r>
              <a:rPr sz="2118" dirty="0">
                <a:solidFill>
                  <a:srgbClr val="010202"/>
                </a:solidFill>
                <a:latin typeface="Calibri"/>
                <a:cs typeface="Calibri"/>
              </a:rPr>
              <a:t>for</a:t>
            </a:r>
            <a:r>
              <a:rPr sz="2118" spc="-40" dirty="0">
                <a:solidFill>
                  <a:srgbClr val="010202"/>
                </a:solidFill>
                <a:latin typeface="Calibri"/>
                <a:cs typeface="Calibri"/>
              </a:rPr>
              <a:t> </a:t>
            </a:r>
            <a:r>
              <a:rPr sz="2118" spc="-9" dirty="0">
                <a:solidFill>
                  <a:srgbClr val="010202"/>
                </a:solidFill>
                <a:latin typeface="Calibri"/>
                <a:cs typeface="Calibri"/>
              </a:rPr>
              <a:t>groups}</a:t>
            </a:r>
            <a:endParaRPr sz="2118" dirty="0">
              <a:latin typeface="Calibri"/>
              <a:cs typeface="Calibri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025759" y="1026683"/>
            <a:ext cx="3331904" cy="503758"/>
          </a:xfrm>
          <a:prstGeom prst="rect">
            <a:avLst/>
          </a:prstGeom>
        </p:spPr>
        <p:txBody>
          <a:bodyPr vert="horz" wrap="square" lIns="0" tIns="11206" rIns="0" bIns="0" rtlCol="0" anchor="t">
            <a:spAutoFit/>
          </a:bodyPr>
          <a:lstStyle/>
          <a:p>
            <a:pPr marL="11206">
              <a:lnSpc>
                <a:spcPct val="100000"/>
              </a:lnSpc>
              <a:spcBef>
                <a:spcPts val="88"/>
              </a:spcBef>
            </a:pPr>
            <a:r>
              <a:rPr spc="-40" dirty="0"/>
              <a:t>Basic</a:t>
            </a:r>
            <a:r>
              <a:rPr spc="-110" dirty="0"/>
              <a:t> </a:t>
            </a:r>
            <a:r>
              <a:rPr spc="-53" dirty="0"/>
              <a:t>Paradigm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5996853" y="1576476"/>
            <a:ext cx="2657475" cy="774953"/>
          </a:xfrm>
          <a:prstGeom prst="rect">
            <a:avLst/>
          </a:prstGeom>
          <a:ln w="9525">
            <a:solidFill>
              <a:srgbClr val="3C57A7"/>
            </a:solidFill>
          </a:ln>
        </p:spPr>
        <p:txBody>
          <a:bodyPr vert="horz" wrap="square" lIns="0" tIns="41462" rIns="0" bIns="0" rtlCol="0">
            <a:spAutoFit/>
          </a:bodyPr>
          <a:lstStyle/>
          <a:p>
            <a:pPr marL="80687" marR="325548">
              <a:lnSpc>
                <a:spcPct val="99500"/>
              </a:lnSpc>
              <a:spcBef>
                <a:spcPts val="326"/>
              </a:spcBef>
            </a:pPr>
            <a:r>
              <a:rPr sz="1588" dirty="0">
                <a:solidFill>
                  <a:srgbClr val="010202"/>
                </a:solidFill>
                <a:latin typeface="Calibri"/>
                <a:cs typeface="Calibri"/>
              </a:rPr>
              <a:t>Football</a:t>
            </a:r>
            <a:r>
              <a:rPr sz="1588" spc="-40" dirty="0">
                <a:solidFill>
                  <a:srgbClr val="010202"/>
                </a:solidFill>
                <a:latin typeface="Calibri"/>
                <a:cs typeface="Calibri"/>
              </a:rPr>
              <a:t> </a:t>
            </a:r>
            <a:r>
              <a:rPr sz="1588" dirty="0">
                <a:solidFill>
                  <a:srgbClr val="010202"/>
                </a:solidFill>
                <a:latin typeface="Calibri"/>
                <a:cs typeface="Calibri"/>
              </a:rPr>
              <a:t>players,</a:t>
            </a:r>
            <a:r>
              <a:rPr sz="1588" spc="-40" dirty="0">
                <a:solidFill>
                  <a:srgbClr val="010202"/>
                </a:solidFill>
                <a:latin typeface="Calibri"/>
                <a:cs typeface="Calibri"/>
              </a:rPr>
              <a:t> </a:t>
            </a:r>
            <a:r>
              <a:rPr sz="1588" dirty="0">
                <a:solidFill>
                  <a:srgbClr val="010202"/>
                </a:solidFill>
                <a:latin typeface="Calibri"/>
                <a:cs typeface="Calibri"/>
              </a:rPr>
              <a:t>labeled</a:t>
            </a:r>
            <a:r>
              <a:rPr sz="1588" spc="-35" dirty="0">
                <a:solidFill>
                  <a:srgbClr val="010202"/>
                </a:solidFill>
                <a:latin typeface="Calibri"/>
                <a:cs typeface="Calibri"/>
              </a:rPr>
              <a:t> </a:t>
            </a:r>
            <a:r>
              <a:rPr sz="1588" spc="-22" dirty="0">
                <a:solidFill>
                  <a:srgbClr val="010202"/>
                </a:solidFill>
                <a:latin typeface="Calibri"/>
                <a:cs typeface="Calibri"/>
              </a:rPr>
              <a:t>by </a:t>
            </a:r>
            <a:r>
              <a:rPr sz="1588" dirty="0">
                <a:solidFill>
                  <a:srgbClr val="010202"/>
                </a:solidFill>
                <a:latin typeface="Calibri"/>
                <a:cs typeface="Calibri"/>
              </a:rPr>
              <a:t>position,</a:t>
            </a:r>
            <a:r>
              <a:rPr sz="1588" spc="-49" dirty="0">
                <a:solidFill>
                  <a:srgbClr val="010202"/>
                </a:solidFill>
                <a:latin typeface="Calibri"/>
                <a:cs typeface="Calibri"/>
              </a:rPr>
              <a:t> </a:t>
            </a:r>
            <a:r>
              <a:rPr sz="1588" dirty="0">
                <a:solidFill>
                  <a:srgbClr val="010202"/>
                </a:solidFill>
                <a:latin typeface="Calibri"/>
                <a:cs typeface="Calibri"/>
              </a:rPr>
              <a:t>with</a:t>
            </a:r>
            <a:r>
              <a:rPr sz="1588" spc="-49" dirty="0">
                <a:solidFill>
                  <a:srgbClr val="010202"/>
                </a:solidFill>
                <a:latin typeface="Calibri"/>
                <a:cs typeface="Calibri"/>
              </a:rPr>
              <a:t> </a:t>
            </a:r>
            <a:r>
              <a:rPr sz="1588" dirty="0">
                <a:solidFill>
                  <a:srgbClr val="010202"/>
                </a:solidFill>
                <a:latin typeface="Calibri"/>
                <a:cs typeface="Calibri"/>
              </a:rPr>
              <a:t>height</a:t>
            </a:r>
            <a:r>
              <a:rPr sz="1588" spc="-44" dirty="0">
                <a:solidFill>
                  <a:srgbClr val="010202"/>
                </a:solidFill>
                <a:latin typeface="Calibri"/>
                <a:cs typeface="Calibri"/>
              </a:rPr>
              <a:t> </a:t>
            </a:r>
            <a:r>
              <a:rPr sz="1588" spc="-22" dirty="0">
                <a:solidFill>
                  <a:srgbClr val="010202"/>
                </a:solidFill>
                <a:latin typeface="Calibri"/>
                <a:cs typeface="Calibri"/>
              </a:rPr>
              <a:t>and </a:t>
            </a:r>
            <a:r>
              <a:rPr sz="1588" dirty="0">
                <a:solidFill>
                  <a:srgbClr val="010202"/>
                </a:solidFill>
                <a:latin typeface="Calibri"/>
                <a:cs typeface="Calibri"/>
              </a:rPr>
              <a:t>weight</a:t>
            </a:r>
            <a:r>
              <a:rPr sz="1588" spc="-49" dirty="0">
                <a:solidFill>
                  <a:srgbClr val="010202"/>
                </a:solidFill>
                <a:latin typeface="Calibri"/>
                <a:cs typeface="Calibri"/>
              </a:rPr>
              <a:t> </a:t>
            </a:r>
            <a:r>
              <a:rPr sz="1588" spc="-18" dirty="0">
                <a:solidFill>
                  <a:srgbClr val="010202"/>
                </a:solidFill>
                <a:latin typeface="Calibri"/>
                <a:cs typeface="Calibri"/>
              </a:rPr>
              <a:t>data</a:t>
            </a:r>
            <a:endParaRPr sz="1588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950623" y="2401819"/>
            <a:ext cx="2657475" cy="541626"/>
          </a:xfrm>
          <a:prstGeom prst="rect">
            <a:avLst/>
          </a:prstGeom>
          <a:ln w="9525">
            <a:solidFill>
              <a:srgbClr val="3C57A7"/>
            </a:solidFill>
          </a:ln>
        </p:spPr>
        <p:txBody>
          <a:bodyPr vert="horz" wrap="square" lIns="0" tIns="53788" rIns="0" bIns="0" rtlCol="0">
            <a:spAutoFit/>
          </a:bodyPr>
          <a:lstStyle/>
          <a:p>
            <a:pPr marL="80687" marR="619718">
              <a:lnSpc>
                <a:spcPts val="1853"/>
              </a:lnSpc>
              <a:spcBef>
                <a:spcPts val="424"/>
              </a:spcBef>
            </a:pPr>
            <a:r>
              <a:rPr sz="1588" dirty="0">
                <a:solidFill>
                  <a:srgbClr val="010202"/>
                </a:solidFill>
                <a:latin typeface="Calibri"/>
                <a:cs typeface="Calibri"/>
              </a:rPr>
              <a:t>Find</a:t>
            </a:r>
            <a:r>
              <a:rPr sz="1588" spc="-49" dirty="0">
                <a:solidFill>
                  <a:srgbClr val="010202"/>
                </a:solidFill>
                <a:latin typeface="Calibri"/>
                <a:cs typeface="Calibri"/>
              </a:rPr>
              <a:t> </a:t>
            </a:r>
            <a:r>
              <a:rPr sz="1588" dirty="0">
                <a:solidFill>
                  <a:srgbClr val="010202"/>
                </a:solidFill>
                <a:latin typeface="Calibri"/>
                <a:cs typeface="Calibri"/>
              </a:rPr>
              <a:t>canonical</a:t>
            </a:r>
            <a:r>
              <a:rPr sz="1588" spc="-49" dirty="0">
                <a:solidFill>
                  <a:srgbClr val="010202"/>
                </a:solidFill>
                <a:latin typeface="Calibri"/>
                <a:cs typeface="Calibri"/>
              </a:rPr>
              <a:t> </a:t>
            </a:r>
            <a:r>
              <a:rPr sz="1588" dirty="0">
                <a:solidFill>
                  <a:srgbClr val="010202"/>
                </a:solidFill>
                <a:latin typeface="Calibri"/>
                <a:cs typeface="Calibri"/>
              </a:rPr>
              <a:t>model</a:t>
            </a:r>
            <a:r>
              <a:rPr sz="1588" spc="-49" dirty="0">
                <a:solidFill>
                  <a:srgbClr val="010202"/>
                </a:solidFill>
                <a:latin typeface="Calibri"/>
                <a:cs typeface="Calibri"/>
              </a:rPr>
              <a:t> </a:t>
            </a:r>
            <a:r>
              <a:rPr sz="1588" spc="-22" dirty="0">
                <a:solidFill>
                  <a:srgbClr val="010202"/>
                </a:solidFill>
                <a:latin typeface="Calibri"/>
                <a:cs typeface="Calibri"/>
              </a:rPr>
              <a:t>of </a:t>
            </a:r>
            <a:r>
              <a:rPr sz="1588" dirty="0">
                <a:solidFill>
                  <a:srgbClr val="010202"/>
                </a:solidFill>
                <a:latin typeface="Calibri"/>
                <a:cs typeface="Calibri"/>
              </a:rPr>
              <a:t>position,</a:t>
            </a:r>
            <a:r>
              <a:rPr sz="1588" spc="-44" dirty="0">
                <a:solidFill>
                  <a:srgbClr val="010202"/>
                </a:solidFill>
                <a:latin typeface="Calibri"/>
                <a:cs typeface="Calibri"/>
              </a:rPr>
              <a:t> </a:t>
            </a:r>
            <a:r>
              <a:rPr sz="1588" dirty="0">
                <a:solidFill>
                  <a:srgbClr val="010202"/>
                </a:solidFill>
                <a:latin typeface="Calibri"/>
                <a:cs typeface="Calibri"/>
              </a:rPr>
              <a:t>by</a:t>
            </a:r>
            <a:r>
              <a:rPr sz="1588" spc="-40" dirty="0">
                <a:solidFill>
                  <a:srgbClr val="010202"/>
                </a:solidFill>
                <a:latin typeface="Calibri"/>
                <a:cs typeface="Calibri"/>
              </a:rPr>
              <a:t> </a:t>
            </a:r>
            <a:r>
              <a:rPr sz="1588" spc="-9" dirty="0">
                <a:solidFill>
                  <a:srgbClr val="010202"/>
                </a:solidFill>
                <a:latin typeface="Calibri"/>
                <a:cs typeface="Calibri"/>
              </a:rPr>
              <a:t>statistics</a:t>
            </a:r>
            <a:endParaRPr sz="1588">
              <a:latin typeface="Calibri"/>
              <a:cs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7950623" y="3141346"/>
            <a:ext cx="2645709" cy="570379"/>
          </a:xfrm>
          <a:custGeom>
            <a:avLst/>
            <a:gdLst/>
            <a:ahLst/>
            <a:cxnLst/>
            <a:rect l="l" t="t" r="r" b="b"/>
            <a:pathLst>
              <a:path w="2998470" h="646429">
                <a:moveTo>
                  <a:pt x="2998139" y="645998"/>
                </a:moveTo>
                <a:lnTo>
                  <a:pt x="0" y="645998"/>
                </a:lnTo>
                <a:lnTo>
                  <a:pt x="0" y="0"/>
                </a:lnTo>
                <a:lnTo>
                  <a:pt x="2998139" y="0"/>
                </a:lnTo>
              </a:path>
            </a:pathLst>
          </a:custGeom>
          <a:ln w="9525">
            <a:solidFill>
              <a:srgbClr val="3C57A7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5" name="object 15"/>
          <p:cNvSpPr txBox="1"/>
          <p:nvPr/>
        </p:nvSpPr>
        <p:spPr>
          <a:xfrm>
            <a:off x="7958747" y="3136141"/>
            <a:ext cx="3035724" cy="512206"/>
          </a:xfrm>
          <a:prstGeom prst="rect">
            <a:avLst/>
          </a:prstGeom>
        </p:spPr>
        <p:txBody>
          <a:bodyPr vert="horz" wrap="square" lIns="0" tIns="24652" rIns="0" bIns="0" rtlCol="0">
            <a:spAutoFit/>
          </a:bodyPr>
          <a:lstStyle/>
          <a:p>
            <a:pPr marL="76204" marR="660622">
              <a:lnSpc>
                <a:spcPts val="1853"/>
              </a:lnSpc>
              <a:spcBef>
                <a:spcPts val="193"/>
              </a:spcBef>
            </a:pPr>
            <a:r>
              <a:rPr sz="1588" dirty="0">
                <a:solidFill>
                  <a:srgbClr val="010202"/>
                </a:solidFill>
                <a:latin typeface="Calibri"/>
                <a:cs typeface="Calibri"/>
              </a:rPr>
              <a:t>Predict</a:t>
            </a:r>
            <a:r>
              <a:rPr sz="1588" spc="-26" dirty="0">
                <a:solidFill>
                  <a:srgbClr val="010202"/>
                </a:solidFill>
                <a:latin typeface="Calibri"/>
                <a:cs typeface="Calibri"/>
              </a:rPr>
              <a:t> </a:t>
            </a:r>
            <a:r>
              <a:rPr sz="1588" dirty="0">
                <a:solidFill>
                  <a:srgbClr val="010202"/>
                </a:solidFill>
                <a:latin typeface="Calibri"/>
                <a:cs typeface="Calibri"/>
              </a:rPr>
              <a:t>position</a:t>
            </a:r>
            <a:r>
              <a:rPr sz="1588" spc="-26" dirty="0">
                <a:solidFill>
                  <a:srgbClr val="010202"/>
                </a:solidFill>
                <a:latin typeface="Calibri"/>
                <a:cs typeface="Calibri"/>
              </a:rPr>
              <a:t> </a:t>
            </a:r>
            <a:r>
              <a:rPr sz="1588" dirty="0">
                <a:solidFill>
                  <a:srgbClr val="010202"/>
                </a:solidFill>
                <a:latin typeface="Calibri"/>
                <a:cs typeface="Calibri"/>
              </a:rPr>
              <a:t>of</a:t>
            </a:r>
            <a:r>
              <a:rPr sz="1588" spc="-26" dirty="0">
                <a:solidFill>
                  <a:srgbClr val="010202"/>
                </a:solidFill>
                <a:latin typeface="Calibri"/>
                <a:cs typeface="Calibri"/>
              </a:rPr>
              <a:t> </a:t>
            </a:r>
            <a:r>
              <a:rPr sz="1588" spc="-22" dirty="0">
                <a:solidFill>
                  <a:srgbClr val="010202"/>
                </a:solidFill>
                <a:latin typeface="Calibri"/>
                <a:cs typeface="Calibri"/>
              </a:rPr>
              <a:t>new </a:t>
            </a:r>
            <a:r>
              <a:rPr sz="1588" spc="-9" dirty="0">
                <a:solidFill>
                  <a:srgbClr val="010202"/>
                </a:solidFill>
                <a:latin typeface="Calibri"/>
                <a:cs typeface="Calibri"/>
              </a:rPr>
              <a:t>players</a:t>
            </a:r>
            <a:endParaRPr sz="1588" dirty="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1B4CAF-D6D0-694A-AB61-2E1920E5C6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this Deep Learning Bit?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0D9FBA-237B-9548-9F64-6A986A8CAD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4242564"/>
          </a:xfrm>
        </p:spPr>
        <p:txBody>
          <a:bodyPr>
            <a:normAutofit/>
          </a:bodyPr>
          <a:lstStyle/>
          <a:p>
            <a:r>
              <a:rPr lang="en-US" dirty="0"/>
              <a:t>Deep Learning uses neural networks – one type of algorithm of machine learning.</a:t>
            </a:r>
          </a:p>
          <a:p>
            <a:r>
              <a:rPr lang="en-US" dirty="0"/>
              <a:t>The DL algorithm can be replaced with linear regression, trees, or any other algorithm and the concepts are the same. </a:t>
            </a:r>
          </a:p>
        </p:txBody>
      </p:sp>
    </p:spTree>
    <p:extLst>
      <p:ext uri="{BB962C8B-B14F-4D97-AF65-F5344CB8AC3E}">
        <p14:creationId xmlns:p14="http://schemas.microsoft.com/office/powerpoint/2010/main" val="16285090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7E255F8-8554-B27E-F2AB-8244D804C2F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421" b="793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8156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7ED630-3C74-EF1C-6972-4FD72F406A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150406"/>
            <a:ext cx="9603275" cy="691772"/>
          </a:xfrm>
        </p:spPr>
        <p:txBody>
          <a:bodyPr/>
          <a:lstStyle/>
          <a:p>
            <a:r>
              <a:rPr lang="en-CA" dirty="0"/>
              <a:t>Why Machine Learning?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C196FF-A412-7B3A-8E13-6EFE811031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826275"/>
            <a:ext cx="9603275" cy="1205450"/>
          </a:xfrm>
        </p:spPr>
        <p:txBody>
          <a:bodyPr/>
          <a:lstStyle/>
          <a:p>
            <a:pPr marL="0" indent="0" algn="l">
              <a:buNone/>
            </a:pPr>
            <a:r>
              <a:rPr lang="en-US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✅ Think for a minute why a business would want to try to use machine learning strategies vs. creating a hard-coded rules-based engine.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1986023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pitchFamily="34" charset="-128"/>
              </a:rPr>
              <a:t>Machine Learning Lingo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77337078"/>
              </p:ext>
            </p:extLst>
          </p:nvPr>
        </p:nvGraphicFramePr>
        <p:xfrm>
          <a:off x="1451579" y="2024442"/>
          <a:ext cx="8973312" cy="33400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955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694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029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2285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8249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7153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8084">
                <a:tc>
                  <a:txBody>
                    <a:bodyPr/>
                    <a:lstStyle/>
                    <a:p>
                      <a:r>
                        <a:rPr lang="en-US" dirty="0"/>
                        <a:t>What?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Parameters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Structure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Hidden</a:t>
                      </a:r>
                      <a:r>
                        <a:rPr lang="en-US" baseline="0" dirty="0"/>
                        <a:t> concepts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8084">
                <a:tc>
                  <a:txBody>
                    <a:bodyPr/>
                    <a:lstStyle/>
                    <a:p>
                      <a:r>
                        <a:rPr lang="en-US" dirty="0"/>
                        <a:t>What from?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Supervised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Unsupervised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Reinforcement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Self-supervised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8084">
                <a:tc>
                  <a:txBody>
                    <a:bodyPr/>
                    <a:lstStyle/>
                    <a:p>
                      <a:r>
                        <a:rPr lang="en-US" dirty="0"/>
                        <a:t>What for?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Prediction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Diagnosis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Compression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Discovery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8084">
                <a:tc>
                  <a:txBody>
                    <a:bodyPr/>
                    <a:lstStyle/>
                    <a:p>
                      <a:r>
                        <a:rPr lang="en-US" dirty="0"/>
                        <a:t>How?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Passive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Online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Offline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8084">
                <a:tc>
                  <a:txBody>
                    <a:bodyPr/>
                    <a:lstStyle/>
                    <a:p>
                      <a:r>
                        <a:rPr lang="en-US" dirty="0"/>
                        <a:t>Output?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Classification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Clustering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78084">
                <a:tc>
                  <a:txBody>
                    <a:bodyPr/>
                    <a:lstStyle/>
                    <a:p>
                      <a:r>
                        <a:rPr lang="en-US" dirty="0"/>
                        <a:t>Details??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Generative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Discriminative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Smoothing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513523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AC53C49-006B-37F8-9234-9B09BAA7896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3909"/>
          <a:stretch/>
        </p:blipFill>
        <p:spPr>
          <a:xfrm>
            <a:off x="20" y="10"/>
            <a:ext cx="12191980" cy="6121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2362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6870151-9189-4C3A-8379-EF3D95827A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White bulbs with a yellow one standing out">
            <a:extLst>
              <a:ext uri="{FF2B5EF4-FFF2-40B4-BE49-F238E27FC236}">
                <a16:creationId xmlns:a16="http://schemas.microsoft.com/office/drawing/2014/main" id="{3158E9D0-E51E-DA84-31FD-6DE9F7B93AC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grayscl/>
          </a:blip>
          <a:srcRect r="-1" b="15728"/>
          <a:stretch/>
        </p:blipFill>
        <p:spPr>
          <a:xfrm>
            <a:off x="305" y="10"/>
            <a:ext cx="12191695" cy="6857990"/>
          </a:xfrm>
          <a:prstGeom prst="rect">
            <a:avLst/>
          </a:prstGeom>
        </p:spPr>
      </p:pic>
      <p:sp>
        <p:nvSpPr>
          <p:cNvPr id="11" name="Slide Number Placeholder 7">
            <a:extLst>
              <a:ext uri="{FF2B5EF4-FFF2-40B4-BE49-F238E27FC236}">
                <a16:creationId xmlns:a16="http://schemas.microsoft.com/office/drawing/2014/main" id="{123EA69C-102A-4DD0-9547-05DCD271D1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12301" y="443732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r" defTabSz="457200" rtl="0" eaLnBrk="1" latinLnBrk="0" hangingPunct="1"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3" name="Footer Placeholder 6">
            <a:extLst>
              <a:ext uri="{FF2B5EF4-FFF2-40B4-BE49-F238E27FC236}">
                <a16:creationId xmlns:a16="http://schemas.microsoft.com/office/drawing/2014/main" id="{6A862265-5CA3-4C40-8582-7534C3B03C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76636" y="540921"/>
            <a:ext cx="49739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00EF80B-0391-4082-9AF5-F15B091B4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93800"/>
            <a:ext cx="12192000" cy="5664199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87000"/>
                  <a:alpha val="4000"/>
                </a:schemeClr>
              </a:gs>
              <a:gs pos="100000">
                <a:schemeClr val="bg2">
                  <a:lumMod val="95000"/>
                  <a:lumOff val="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EDBA67-7D49-EB4E-BAB8-9D1A6E051D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271" y="1193800"/>
            <a:ext cx="3193050" cy="4699000"/>
          </a:xfrm>
        </p:spPr>
        <p:txBody>
          <a:bodyPr anchor="ctr">
            <a:normAutofit/>
          </a:bodyPr>
          <a:lstStyle/>
          <a:p>
            <a:r>
              <a:rPr lang="en-US" dirty="0"/>
              <a:t>The Process is Simple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33AC32D-5F44-45F7-A0BD-7C11A86BE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600200"/>
            <a:ext cx="0" cy="3657600"/>
          </a:xfrm>
          <a:prstGeom prst="line">
            <a:avLst/>
          </a:prstGeom>
          <a:ln w="317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1FD39A-FF08-CA4C-B93B-D8CA706B8D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636" y="1193800"/>
            <a:ext cx="6085091" cy="4699000"/>
          </a:xfrm>
        </p:spPr>
        <p:txBody>
          <a:bodyPr anchor="ctr">
            <a:normAutofit/>
          </a:bodyPr>
          <a:lstStyle/>
          <a:p>
            <a:r>
              <a:rPr lang="en-US" dirty="0"/>
              <a:t>1 – Collect data on what we care about.</a:t>
            </a:r>
          </a:p>
          <a:p>
            <a:r>
              <a:rPr lang="en-US" dirty="0"/>
              <a:t>2 – ‘Clean’ that data up.</a:t>
            </a:r>
          </a:p>
          <a:p>
            <a:r>
              <a:rPr lang="en-US" dirty="0"/>
              <a:t>3 – Give the data to the algorithm to learn.</a:t>
            </a:r>
          </a:p>
          <a:p>
            <a:r>
              <a:rPr lang="en-US" dirty="0"/>
              <a:t>4 – Let the model generated from the algorithm make new predictions.</a:t>
            </a:r>
          </a:p>
        </p:txBody>
      </p:sp>
      <p:sp>
        <p:nvSpPr>
          <p:cNvPr id="19" name="Date Placeholder 1">
            <a:extLst>
              <a:ext uri="{FF2B5EF4-FFF2-40B4-BE49-F238E27FC236}">
                <a16:creationId xmlns:a16="http://schemas.microsoft.com/office/drawing/2014/main" id="{3FBF03E8-C602-4192-9C52-F84B29FDCC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23229" y="6007878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13203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4" name="Rectangle 2">
            <a:extLst>
              <a:ext uri="{FF2B5EF4-FFF2-40B4-BE49-F238E27FC236}">
                <a16:creationId xmlns:a16="http://schemas.microsoft.com/office/drawing/2014/main" id="{DD9ACF69-30C4-47D6-40B7-DC96B5E4C08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417637" y="684781"/>
            <a:ext cx="8399463" cy="1139825"/>
          </a:xfrm>
        </p:spPr>
        <p:txBody>
          <a:bodyPr/>
          <a:lstStyle/>
          <a:p>
            <a:pPr eaLnBrk="1" hangingPunct="1"/>
            <a:r>
              <a:rPr lang="en-US" altLang="en-US" dirty="0"/>
              <a:t>Supervised learning process: two steps</a:t>
            </a:r>
          </a:p>
        </p:txBody>
      </p:sp>
      <p:pic>
        <p:nvPicPr>
          <p:cNvPr id="15365" name="Picture 4">
            <a:extLst>
              <a:ext uri="{FF2B5EF4-FFF2-40B4-BE49-F238E27FC236}">
                <a16:creationId xmlns:a16="http://schemas.microsoft.com/office/drawing/2014/main" id="{82EDBEDE-6340-282C-2E1E-D46D7FAD8826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756430" y="4636168"/>
            <a:ext cx="5072326" cy="1321135"/>
          </a:xfrm>
          <a:noFill/>
        </p:spPr>
      </p:pic>
      <p:sp>
        <p:nvSpPr>
          <p:cNvPr id="15366" name="Text Box 6">
            <a:extLst>
              <a:ext uri="{FF2B5EF4-FFF2-40B4-BE49-F238E27FC236}">
                <a16:creationId xmlns:a16="http://schemas.microsoft.com/office/drawing/2014/main" id="{7883A623-6E65-B3A9-0DDF-D32AD65CCE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17637" y="2191738"/>
            <a:ext cx="9667457" cy="1237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10000"/>
              </a:spcBef>
            </a:pPr>
            <a:r>
              <a:rPr lang="en-US" altLang="en-US" sz="2400" dirty="0">
                <a:solidFill>
                  <a:srgbClr val="FF0000"/>
                </a:solidFill>
              </a:rPr>
              <a:t>Learning (training)</a:t>
            </a:r>
            <a:r>
              <a:rPr lang="en-US" altLang="en-US" sz="2400" dirty="0"/>
              <a:t>: Learn a model using the </a:t>
            </a:r>
            <a:r>
              <a:rPr lang="en-US" altLang="en-US" sz="2400" dirty="0">
                <a:solidFill>
                  <a:srgbClr val="3333CC"/>
                </a:solidFill>
              </a:rPr>
              <a:t>training data</a:t>
            </a:r>
          </a:p>
          <a:p>
            <a:pPr eaLnBrk="1" hangingPunct="1">
              <a:spcBef>
                <a:spcPct val="10000"/>
              </a:spcBef>
            </a:pPr>
            <a:r>
              <a:rPr lang="en-US" altLang="en-US" sz="2400" dirty="0">
                <a:solidFill>
                  <a:srgbClr val="FF0000"/>
                </a:solidFill>
              </a:rPr>
              <a:t>Testing: </a:t>
            </a:r>
            <a:r>
              <a:rPr lang="en-US" altLang="en-US" sz="2400" dirty="0"/>
              <a:t>Test the model using</a:t>
            </a:r>
            <a:r>
              <a:rPr lang="en-US" altLang="en-US" sz="2400" dirty="0">
                <a:solidFill>
                  <a:srgbClr val="FF0000"/>
                </a:solidFill>
              </a:rPr>
              <a:t> </a:t>
            </a:r>
            <a:r>
              <a:rPr lang="en-US" altLang="en-US" sz="2400" dirty="0">
                <a:solidFill>
                  <a:schemeClr val="accent2"/>
                </a:solidFill>
              </a:rPr>
              <a:t>unseen</a:t>
            </a:r>
            <a:r>
              <a:rPr lang="en-US" altLang="en-US" sz="2400" dirty="0">
                <a:solidFill>
                  <a:srgbClr val="3333CC"/>
                </a:solidFill>
              </a:rPr>
              <a:t> test data</a:t>
            </a:r>
            <a:r>
              <a:rPr lang="en-US" altLang="en-US" sz="2400" dirty="0">
                <a:solidFill>
                  <a:srgbClr val="FF0000"/>
                </a:solidFill>
              </a:rPr>
              <a:t> </a:t>
            </a:r>
            <a:r>
              <a:rPr lang="en-US" altLang="en-US" sz="2400" dirty="0"/>
              <a:t>to assess the model accuracy</a:t>
            </a:r>
          </a:p>
        </p:txBody>
      </p:sp>
      <p:sp>
        <p:nvSpPr>
          <p:cNvPr id="15367" name="Rectangle 11">
            <a:extLst>
              <a:ext uri="{FF2B5EF4-FFF2-40B4-BE49-F238E27FC236}">
                <a16:creationId xmlns:a16="http://schemas.microsoft.com/office/drawing/2014/main" id="{8CBA44B6-BED2-BA33-0E60-64F03DEA01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76999"/>
            <a:ext cx="370614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graphicFrame>
        <p:nvGraphicFramePr>
          <p:cNvPr id="15368" name="Object 10">
            <a:extLst>
              <a:ext uri="{FF2B5EF4-FFF2-40B4-BE49-F238E27FC236}">
                <a16:creationId xmlns:a16="http://schemas.microsoft.com/office/drawing/2014/main" id="{59585210-133C-0DEA-14CA-DA76A55ADBE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479550" y="3700478"/>
          <a:ext cx="5402764" cy="8064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489200" imgH="368300" progId="Equation.3">
                  <p:embed/>
                </p:oleObj>
              </mc:Choice>
              <mc:Fallback>
                <p:oleObj name="Equation" r:id="rId3" imgW="2489200" imgH="368300" progId="Equation.3">
                  <p:embed/>
                  <p:pic>
                    <p:nvPicPr>
                      <p:cNvPr id="15368" name="Object 10">
                        <a:extLst>
                          <a:ext uri="{FF2B5EF4-FFF2-40B4-BE49-F238E27FC236}">
                            <a16:creationId xmlns:a16="http://schemas.microsoft.com/office/drawing/2014/main" id="{59585210-133C-0DEA-14CA-DA76A55ADBE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79550" y="3700478"/>
                        <a:ext cx="5402764" cy="80642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068849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8" name="Rectangle 2">
            <a:extLst>
              <a:ext uri="{FF2B5EF4-FFF2-40B4-BE49-F238E27FC236}">
                <a16:creationId xmlns:a16="http://schemas.microsoft.com/office/drawing/2014/main" id="{555A86FA-7353-BC96-5710-5B661CB871A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What do we mean by learning?</a:t>
            </a:r>
          </a:p>
        </p:txBody>
      </p:sp>
      <p:sp>
        <p:nvSpPr>
          <p:cNvPr id="16389" name="Rectangle 3">
            <a:extLst>
              <a:ext uri="{FF2B5EF4-FFF2-40B4-BE49-F238E27FC236}">
                <a16:creationId xmlns:a16="http://schemas.microsoft.com/office/drawing/2014/main" id="{5801203B-97E1-B8A5-7083-7A3230E2A37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451579" y="2367298"/>
            <a:ext cx="9603275" cy="294264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ja-JP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Given</a:t>
            </a:r>
            <a:r>
              <a:rPr lang="en-US" altLang="ja-JP" dirty="0">
                <a:solidFill>
                  <a:srgbClr val="3333CC"/>
                </a:solidFill>
                <a:ea typeface="ＭＳ Ｐゴシック" panose="020B0600070205080204" pitchFamily="34" charset="-128"/>
              </a:rPr>
              <a:t>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ja-JP" dirty="0">
                <a:solidFill>
                  <a:srgbClr val="3333CC"/>
                </a:solidFill>
                <a:ea typeface="ＭＳ Ｐゴシック" panose="020B0600070205080204" pitchFamily="34" charset="-128"/>
              </a:rPr>
              <a:t>a data set </a:t>
            </a:r>
            <a:r>
              <a:rPr lang="en-US" altLang="ja-JP" i="1" dirty="0">
                <a:solidFill>
                  <a:srgbClr val="3333CC"/>
                </a:solidFill>
                <a:ea typeface="ＭＳ Ｐゴシック" panose="020B0600070205080204" pitchFamily="34" charset="-128"/>
              </a:rPr>
              <a:t>D</a:t>
            </a:r>
            <a:r>
              <a:rPr lang="en-US" altLang="ja-JP" dirty="0">
                <a:solidFill>
                  <a:srgbClr val="3333CC"/>
                </a:solidFill>
                <a:ea typeface="ＭＳ Ｐゴシック" panose="020B0600070205080204" pitchFamily="34" charset="-128"/>
              </a:rPr>
              <a:t>,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ja-JP" dirty="0">
                <a:solidFill>
                  <a:srgbClr val="3333CC"/>
                </a:solidFill>
                <a:ea typeface="ＭＳ Ｐゴシック" panose="020B0600070205080204" pitchFamily="34" charset="-128"/>
              </a:rPr>
              <a:t>a task </a:t>
            </a:r>
            <a:r>
              <a:rPr lang="en-US" altLang="ja-JP" i="1" dirty="0">
                <a:solidFill>
                  <a:srgbClr val="3333CC"/>
                </a:solidFill>
                <a:ea typeface="ＭＳ Ｐゴシック" panose="020B0600070205080204" pitchFamily="34" charset="-128"/>
              </a:rPr>
              <a:t>T,</a:t>
            </a:r>
            <a:r>
              <a:rPr lang="en-US" altLang="ja-JP" dirty="0">
                <a:solidFill>
                  <a:srgbClr val="3333CC"/>
                </a:solidFill>
                <a:ea typeface="ＭＳ Ｐゴシック" panose="020B0600070205080204" pitchFamily="34" charset="-128"/>
              </a:rPr>
              <a:t> and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ja-JP" dirty="0">
                <a:solidFill>
                  <a:srgbClr val="3333CC"/>
                </a:solidFill>
                <a:ea typeface="ＭＳ Ｐゴシック" panose="020B0600070205080204" pitchFamily="34" charset="-128"/>
              </a:rPr>
              <a:t>a performance measure </a:t>
            </a:r>
            <a:r>
              <a:rPr lang="en-US" altLang="ja-JP" i="1" dirty="0">
                <a:solidFill>
                  <a:srgbClr val="3333CC"/>
                </a:solidFill>
                <a:ea typeface="ＭＳ Ｐゴシック" panose="020B0600070205080204" pitchFamily="34" charset="-128"/>
              </a:rPr>
              <a:t>M</a:t>
            </a:r>
            <a:r>
              <a:rPr lang="en-US" altLang="ja-JP" dirty="0">
                <a:ea typeface="ＭＳ Ｐゴシック" panose="020B0600070205080204" pitchFamily="34" charset="-128"/>
              </a:rPr>
              <a:t>, 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ja-JP" dirty="0">
                <a:ea typeface="ＭＳ Ｐゴシック" panose="020B0600070205080204" pitchFamily="34" charset="-128"/>
              </a:rPr>
              <a:t>	a computer system is said to </a:t>
            </a:r>
            <a:r>
              <a:rPr lang="en-US" altLang="ja-JP" b="1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learn</a:t>
            </a:r>
            <a:r>
              <a:rPr lang="en-US" altLang="ja-JP" dirty="0">
                <a:ea typeface="ＭＳ Ｐゴシック" panose="020B0600070205080204" pitchFamily="34" charset="-128"/>
              </a:rPr>
              <a:t> from </a:t>
            </a:r>
            <a:r>
              <a:rPr lang="en-US" altLang="ja-JP" i="1" dirty="0">
                <a:ea typeface="ＭＳ Ｐゴシック" panose="020B0600070205080204" pitchFamily="34" charset="-128"/>
              </a:rPr>
              <a:t>D</a:t>
            </a:r>
            <a:r>
              <a:rPr lang="en-US" altLang="ja-JP" dirty="0">
                <a:ea typeface="ＭＳ Ｐゴシック" panose="020B0600070205080204" pitchFamily="34" charset="-128"/>
              </a:rPr>
              <a:t> to perform the task </a:t>
            </a:r>
            <a:r>
              <a:rPr lang="en-US" altLang="ja-JP" i="1" dirty="0">
                <a:ea typeface="ＭＳ Ｐゴシック" panose="020B0600070205080204" pitchFamily="34" charset="-128"/>
              </a:rPr>
              <a:t>T</a:t>
            </a:r>
            <a:r>
              <a:rPr lang="en-US" altLang="ja-JP" dirty="0">
                <a:ea typeface="ＭＳ Ｐゴシック" panose="020B0600070205080204" pitchFamily="34" charset="-128"/>
              </a:rPr>
              <a:t> if after learning the system’s performance on </a:t>
            </a:r>
            <a:r>
              <a:rPr lang="en-US" altLang="ja-JP" i="1" dirty="0">
                <a:ea typeface="ＭＳ Ｐゴシック" panose="020B0600070205080204" pitchFamily="34" charset="-128"/>
              </a:rPr>
              <a:t>T</a:t>
            </a:r>
            <a:r>
              <a:rPr lang="en-US" altLang="ja-JP" dirty="0">
                <a:ea typeface="ＭＳ Ｐゴシック" panose="020B0600070205080204" pitchFamily="34" charset="-128"/>
              </a:rPr>
              <a:t> improves as measured by </a:t>
            </a:r>
            <a:r>
              <a:rPr lang="en-US" altLang="ja-JP" i="1" dirty="0">
                <a:ea typeface="ＭＳ Ｐゴシック" panose="020B0600070205080204" pitchFamily="34" charset="-128"/>
              </a:rPr>
              <a:t>M</a:t>
            </a:r>
            <a:r>
              <a:rPr lang="en-US" altLang="ja-JP" dirty="0">
                <a:ea typeface="ＭＳ Ｐゴシック" panose="020B0600070205080204" pitchFamily="34" charset="-128"/>
              </a:rPr>
              <a:t>.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ja-JP" dirty="0">
                <a:ea typeface="ＭＳ Ｐゴシック" panose="020B0600070205080204" pitchFamily="34" charset="-128"/>
              </a:rPr>
              <a:t>In other words, the learned model helps the system to perform </a:t>
            </a:r>
            <a:r>
              <a:rPr lang="en-US" altLang="ja-JP" i="1" dirty="0">
                <a:ea typeface="ＭＳ Ｐゴシック" panose="020B0600070205080204" pitchFamily="34" charset="-128"/>
              </a:rPr>
              <a:t>T</a:t>
            </a:r>
            <a:r>
              <a:rPr lang="en-US" altLang="ja-JP" dirty="0">
                <a:ea typeface="ＭＳ Ｐゴシック" panose="020B0600070205080204" pitchFamily="34" charset="-128"/>
              </a:rPr>
              <a:t> better as </a:t>
            </a:r>
            <a:r>
              <a:rPr lang="en-US" altLang="ja-JP" dirty="0">
                <a:solidFill>
                  <a:srgbClr val="3333CC"/>
                </a:solidFill>
                <a:ea typeface="ＭＳ Ｐゴシック" panose="020B0600070205080204" pitchFamily="34" charset="-128"/>
              </a:rPr>
              <a:t>compared to no learning</a:t>
            </a:r>
            <a:r>
              <a:rPr lang="en-US" altLang="ja-JP" dirty="0">
                <a:ea typeface="ＭＳ Ｐゴシック" panose="020B0600070205080204" pitchFamily="34" charset="-128"/>
              </a:rPr>
              <a:t>. 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4030364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F2AF19-99B7-4148-9F27-D498EE109A9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Supervised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239BFA-F36C-3B42-AD8D-F21386BA97F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0796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EAC6515-1525-8403-D638-6526BA9C9870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90500" y="190500"/>
            <a:ext cx="11811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0632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62C9703D-C8F9-44AD-A7C0-C2F3871F8C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160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465EB4A-09F3-FE88-CBEA-76395B26CE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4236" y="643467"/>
            <a:ext cx="8663528" cy="4873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6169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C86F8-E267-0D46-B219-0ADCF4337BA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/>
              <a:t>Regression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BA7666-BF3D-1449-A59F-D3BBC097A71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1795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CA5A1A-326F-8D46-B459-7A1D8843F5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 and Predictive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0076FA-E2FC-E243-9C77-DEF990E546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Most people have done linear regression before – it is making a line of best fit. </a:t>
            </a:r>
          </a:p>
          <a:p>
            <a:pPr lvl="1"/>
            <a:r>
              <a:rPr lang="en-US" dirty="0"/>
              <a:t>Result – y = m*x + b line. </a:t>
            </a:r>
          </a:p>
          <a:p>
            <a:pPr lvl="1"/>
            <a:r>
              <a:rPr lang="en-US" dirty="0"/>
              <a:t>M = slope, b = y intercept. </a:t>
            </a:r>
          </a:p>
          <a:p>
            <a:r>
              <a:rPr lang="en-US" b="1" dirty="0"/>
              <a:t>This process is also a simple predictive model – we provide X and get a prediction for Y. </a:t>
            </a:r>
          </a:p>
          <a:p>
            <a:r>
              <a:rPr lang="en-US" dirty="0"/>
              <a:t>The “regression calculation” uses the training data to “learn” how to generate Y from X.</a:t>
            </a:r>
          </a:p>
          <a:p>
            <a:pPr lvl="1"/>
            <a:r>
              <a:rPr lang="en-US" dirty="0"/>
              <a:t>That’s the machine learning bit. </a:t>
            </a:r>
          </a:p>
          <a:p>
            <a:r>
              <a:rPr lang="en-US" dirty="0"/>
              <a:t>The process of creating a regression is almost the same as other models, we’ll do later. </a:t>
            </a:r>
          </a:p>
        </p:txBody>
      </p:sp>
    </p:spTree>
    <p:extLst>
      <p:ext uri="{BB962C8B-B14F-4D97-AF65-F5344CB8AC3E}">
        <p14:creationId xmlns:p14="http://schemas.microsoft.com/office/powerpoint/2010/main" val="38670779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1CE580D1-F917-4567-AFB4-99AA9B52AD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1F5620B8-A2D8-4568-B566-F0453A0D91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1C7D2BA4-4B7A-4596-8BCC-5CF7154238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C9D4B225-18E9-4C5B-94D8-2ABE6D161E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79" name="Rectangle 78">
            <a:extLst>
              <a:ext uri="{FF2B5EF4-FFF2-40B4-BE49-F238E27FC236}">
                <a16:creationId xmlns:a16="http://schemas.microsoft.com/office/drawing/2014/main" id="{021A4066-B261-49FE-952E-A0FE3EE75C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381B4579-E2EA-4BD7-94FF-0A0BEE135C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3530885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4" name="Google Shape;64;p18"/>
          <p:cNvSpPr txBox="1">
            <a:spLocks noGrp="1"/>
          </p:cNvSpPr>
          <p:nvPr>
            <p:ph type="title"/>
          </p:nvPr>
        </p:nvSpPr>
        <p:spPr>
          <a:xfrm>
            <a:off x="1451580" y="804520"/>
            <a:ext cx="3530157" cy="1049235"/>
          </a:xfrm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rmAutofit/>
          </a:bodyPr>
          <a:lstStyle/>
          <a:p>
            <a:pPr>
              <a:spcBef>
                <a:spcPct val="0"/>
              </a:spcBef>
            </a:pPr>
            <a:r>
              <a:rPr lang="en-US" sz="3200" b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Poverty vs. HS graduate rate</a:t>
            </a:r>
            <a:endParaRPr lang="en-US" sz="3200" b="0" baseline="300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81958111-BC13-4D45-AB27-0C2C83F9BA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65" name="Google Shape;65;p18"/>
          <p:cNvSpPr txBox="1">
            <a:spLocks noGrp="1"/>
          </p:cNvSpPr>
          <p:nvPr>
            <p:ph type="body" idx="1"/>
          </p:nvPr>
        </p:nvSpPr>
        <p:spPr>
          <a:xfrm>
            <a:off x="1451581" y="2015732"/>
            <a:ext cx="3526523" cy="3450613"/>
          </a:xfrm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rmAutofit/>
          </a:bodyPr>
          <a:lstStyle/>
          <a:p>
            <a:pPr marL="0" indent="-228600"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/>
              <a:t>The </a:t>
            </a:r>
            <a:r>
              <a:rPr lang="en-US" i="1"/>
              <a:t>scatterplot </a:t>
            </a:r>
            <a:r>
              <a:rPr lang="en-US"/>
              <a:t>below shows the relationship between HS graduate rate in all 50 US states and DC and the percent of residents who live below the poverty line</a:t>
            </a:r>
            <a:br>
              <a:rPr lang="en-US"/>
            </a:br>
            <a:r>
              <a:rPr lang="en-US"/>
              <a:t>(income below $23,050 for a family of 4 in 2012).</a:t>
            </a:r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82188758-E18A-4CE5-9D03-F4BF5D887C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0131" y="482171"/>
            <a:ext cx="6091791" cy="5149101"/>
            <a:chOff x="5446003" y="583365"/>
            <a:chExt cx="6091790" cy="5181928"/>
          </a:xfrm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821513DD-C15F-4381-AEA6-ED9E5E218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46003" y="583365"/>
              <a:ext cx="6091790" cy="5181928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CED2DE01-7F43-4858-85FC-27022DA78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64828" y="915807"/>
              <a:ext cx="5461779" cy="4494927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6" name="Google Shape;66;p18"/>
          <p:cNvPicPr preferRelativeResize="0"/>
          <p:nvPr/>
        </p:nvPicPr>
        <p:blipFill>
          <a:blip r:embed="rId4"/>
          <a:srcRect r="4630" b="-3"/>
          <a:stretch/>
        </p:blipFill>
        <p:spPr>
          <a:xfrm>
            <a:off x="6093926" y="1116345"/>
            <a:ext cx="4821551" cy="3866172"/>
          </a:xfrm>
          <a:prstGeom prst="rect">
            <a:avLst/>
          </a:prstGeom>
          <a:noFill/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D42F4933-2ECF-4EE5-BCE4-F19E3CA609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C6FAC23C-014D-4AC5-AD1B-36F7D0E7EF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3"/>
          <p:cNvSpPr txBox="1">
            <a:spLocks noGrp="1"/>
          </p:cNvSpPr>
          <p:nvPr>
            <p:ph type="title"/>
          </p:nvPr>
        </p:nvSpPr>
        <p:spPr>
          <a:xfrm>
            <a:off x="1981200" y="-12"/>
            <a:ext cx="8229600" cy="11430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/>
          <a:p>
            <a:r>
              <a:rPr lang="en">
                <a:solidFill>
                  <a:schemeClr val="accent1"/>
                </a:solidFill>
              </a:rPr>
              <a:t>Poverty vs. HS graduate rate</a:t>
            </a:r>
            <a:endParaRPr baseline="30000">
              <a:solidFill>
                <a:schemeClr val="accent1"/>
              </a:solidFill>
            </a:endParaRPr>
          </a:p>
        </p:txBody>
      </p:sp>
      <p:sp>
        <p:nvSpPr>
          <p:cNvPr id="105" name="Google Shape;105;p23"/>
          <p:cNvSpPr txBox="1">
            <a:spLocks noGrp="1"/>
          </p:cNvSpPr>
          <p:nvPr>
            <p:ph type="body" idx="1"/>
          </p:nvPr>
        </p:nvSpPr>
        <p:spPr>
          <a:xfrm flipH="1">
            <a:off x="1981075" y="1305775"/>
            <a:ext cx="7822200" cy="19356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2200" dirty="0"/>
              <a:t>We could draw a line of best fit… but how do we know exactly where it goes? </a:t>
            </a:r>
            <a:endParaRPr sz="220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FA7DD03-D4F4-BC48-B916-6E47A35E709A}"/>
              </a:ext>
            </a:extLst>
          </p:cNvPr>
          <p:cNvGrpSpPr/>
          <p:nvPr/>
        </p:nvGrpSpPr>
        <p:grpSpPr>
          <a:xfrm>
            <a:off x="5353050" y="2125484"/>
            <a:ext cx="4857750" cy="3714750"/>
            <a:chOff x="1917425" y="2992750"/>
            <a:chExt cx="4857750" cy="3714750"/>
          </a:xfrm>
        </p:grpSpPr>
        <p:pic>
          <p:nvPicPr>
            <p:cNvPr id="106" name="Google Shape;106;p2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917425" y="2992750"/>
              <a:ext cx="4857750" cy="371475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041D42CB-D052-4142-A180-B7244E44F15A}"/>
                </a:ext>
              </a:extLst>
            </p:cNvPr>
            <p:cNvCxnSpPr/>
            <p:nvPr/>
          </p:nvCxnSpPr>
          <p:spPr>
            <a:xfrm>
              <a:off x="2943922" y="3241375"/>
              <a:ext cx="3534937" cy="231085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759168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Rectangle 145">
            <a:extLst>
              <a:ext uri="{FF2B5EF4-FFF2-40B4-BE49-F238E27FC236}">
                <a16:creationId xmlns:a16="http://schemas.microsoft.com/office/drawing/2014/main" id="{0CABCAE3-64FC-4149-819F-2C1812824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pic>
        <p:nvPicPr>
          <p:cNvPr id="148" name="Picture 147">
            <a:extLst>
              <a:ext uri="{FF2B5EF4-FFF2-40B4-BE49-F238E27FC236}">
                <a16:creationId xmlns:a16="http://schemas.microsoft.com/office/drawing/2014/main" id="{012FDCFE-9AD2-4D8A-8CBF-B3AA37EBF6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FBD463FC-4CA8-4FF4-85A3-AF9F4B98D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A56012FD-74A8-4C91-B318-435CF2B719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54" name="Rectangle 153">
            <a:extLst>
              <a:ext uri="{FF2B5EF4-FFF2-40B4-BE49-F238E27FC236}">
                <a16:creationId xmlns:a16="http://schemas.microsoft.com/office/drawing/2014/main" id="{35C3D674-3D59-4E93-80CA-0C0A9095E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C884B8F8-FDC9-498B-9960-5D7260AFCB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417737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9" name="Google Shape;139;p28"/>
          <p:cNvSpPr txBox="1">
            <a:spLocks noGrp="1"/>
          </p:cNvSpPr>
          <p:nvPr>
            <p:ph type="title"/>
          </p:nvPr>
        </p:nvSpPr>
        <p:spPr>
          <a:xfrm>
            <a:off x="1451580" y="804520"/>
            <a:ext cx="4176511" cy="1049235"/>
          </a:xfrm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rmAutofit/>
          </a:bodyPr>
          <a:lstStyle/>
          <a:p>
            <a:pPr>
              <a:spcBef>
                <a:spcPct val="0"/>
              </a:spcBef>
            </a:pPr>
            <a:r>
              <a:rPr lang="en-US" sz="3200" b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Residuals</a:t>
            </a:r>
            <a:endParaRPr lang="en-US" sz="3200" b="0" baseline="300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EF2A81E1-BCBE-426B-8C09-33274E6940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40" name="Google Shape;140;p28"/>
          <p:cNvSpPr txBox="1">
            <a:spLocks noGrp="1"/>
          </p:cNvSpPr>
          <p:nvPr>
            <p:ph type="body" idx="1"/>
          </p:nvPr>
        </p:nvSpPr>
        <p:spPr>
          <a:xfrm>
            <a:off x="1451581" y="2015732"/>
            <a:ext cx="4172212" cy="3450613"/>
          </a:xfrm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rmAutofit/>
          </a:bodyPr>
          <a:lstStyle/>
          <a:p>
            <a:pPr marL="0" indent="-228600"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b="1"/>
              <a:t>Residuals</a:t>
            </a:r>
            <a:r>
              <a:rPr lang="en-US"/>
              <a:t> are the leftovers from the model fit:</a:t>
            </a:r>
          </a:p>
          <a:p>
            <a:pPr marL="1371600" indent="-228600"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/>
              <a:t>Data = Fit + Residual</a:t>
            </a:r>
          </a:p>
          <a:p>
            <a:pPr marL="0" indent="-228600"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</a:pPr>
            <a:endParaRPr lang="en-US"/>
          </a:p>
          <a:p>
            <a:pPr marL="0" indent="-228600"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</a:pPr>
            <a:endParaRPr lang="en-US"/>
          </a:p>
          <a:p>
            <a:pPr marL="0" indent="-228600"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</a:pPr>
            <a:endParaRPr lang="en-US"/>
          </a:p>
        </p:txBody>
      </p:sp>
      <p:pic>
        <p:nvPicPr>
          <p:cNvPr id="141" name="Google Shape;141;p28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6094411" y="1226194"/>
            <a:ext cx="4960442" cy="3819539"/>
          </a:xfrm>
          <a:prstGeom prst="rect">
            <a:avLst/>
          </a:prstGeom>
          <a:noFill/>
        </p:spPr>
      </p:pic>
      <p:pic>
        <p:nvPicPr>
          <p:cNvPr id="160" name="Picture 159">
            <a:extLst>
              <a:ext uri="{FF2B5EF4-FFF2-40B4-BE49-F238E27FC236}">
                <a16:creationId xmlns:a16="http://schemas.microsoft.com/office/drawing/2014/main" id="{39D1DDD4-5BB3-45BA-B9B3-06B62299AD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A24DAE64-2302-42EA-8239-F2F0775CA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1"/>
          <p:cNvSpPr txBox="1">
            <a:spLocks noGrp="1"/>
          </p:cNvSpPr>
          <p:nvPr>
            <p:ph type="title"/>
          </p:nvPr>
        </p:nvSpPr>
        <p:spPr>
          <a:xfrm>
            <a:off x="1981200" y="-12"/>
            <a:ext cx="8229600" cy="11430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/>
          <a:p>
            <a:r>
              <a:rPr lang="en">
                <a:solidFill>
                  <a:schemeClr val="accent1"/>
                </a:solidFill>
              </a:rPr>
              <a:t>Residuals (cont.)</a:t>
            </a:r>
            <a:endParaRPr baseline="30000">
              <a:solidFill>
                <a:schemeClr val="accent1"/>
              </a:solidFill>
            </a:endParaRPr>
          </a:p>
        </p:txBody>
      </p:sp>
      <p:sp>
        <p:nvSpPr>
          <p:cNvPr id="164" name="Google Shape;164;p31"/>
          <p:cNvSpPr txBox="1">
            <a:spLocks noGrp="1"/>
          </p:cNvSpPr>
          <p:nvPr>
            <p:ph type="body" idx="1"/>
          </p:nvPr>
        </p:nvSpPr>
        <p:spPr>
          <a:xfrm flipH="1">
            <a:off x="1981075" y="1305775"/>
            <a:ext cx="7822200" cy="1058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2200"/>
              <a:t>Residual is the difference between the observed (y</a:t>
            </a:r>
            <a:r>
              <a:rPr lang="en" sz="2200" baseline="-25000"/>
              <a:t>i</a:t>
            </a:r>
            <a:r>
              <a:rPr lang="en" sz="2200"/>
              <a:t>) and predicted ŷ</a:t>
            </a:r>
            <a:r>
              <a:rPr lang="en" sz="2200" baseline="-25000"/>
              <a:t>i</a:t>
            </a:r>
            <a:r>
              <a:rPr lang="en" sz="2200"/>
              <a:t>.</a:t>
            </a:r>
            <a:endParaRPr sz="2200"/>
          </a:p>
        </p:txBody>
      </p:sp>
      <p:pic>
        <p:nvPicPr>
          <p:cNvPr id="165" name="Google Shape;16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9226" y="2081475"/>
            <a:ext cx="1806199" cy="5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81200" y="2624715"/>
            <a:ext cx="4560998" cy="3549325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31"/>
          <p:cNvSpPr txBox="1">
            <a:spLocks noGrp="1"/>
          </p:cNvSpPr>
          <p:nvPr>
            <p:ph type="body" idx="1"/>
          </p:nvPr>
        </p:nvSpPr>
        <p:spPr>
          <a:xfrm flipH="1">
            <a:off x="7082050" y="2793025"/>
            <a:ext cx="2774700" cy="3140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2200"/>
              <a:t>% living in poverty in DC is 5.44% more than predicted.</a:t>
            </a:r>
            <a:endParaRPr sz="2200"/>
          </a:p>
          <a:p>
            <a:pPr marL="0" indent="0">
              <a:lnSpc>
                <a:spcPct val="115000"/>
              </a:lnSpc>
              <a:spcBef>
                <a:spcPts val="0"/>
              </a:spcBef>
              <a:buNone/>
            </a:pPr>
            <a:endParaRPr sz="2200"/>
          </a:p>
          <a:p>
            <a:pPr marL="0" indent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2200"/>
              <a:t>% living in poverty in RI is 4.16% less than predicted.</a:t>
            </a:r>
            <a:endParaRPr sz="2200"/>
          </a:p>
          <a:p>
            <a:pPr marL="0" indent="0">
              <a:lnSpc>
                <a:spcPct val="115000"/>
              </a:lnSpc>
              <a:spcBef>
                <a:spcPts val="0"/>
              </a:spcBef>
              <a:buNone/>
            </a:pPr>
            <a:endParaRPr sz="22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C3FDD7-7164-3D44-B4AF-1B7CD86E68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Packages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F66A41-146A-E147-A72A-B35E0AEFB6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9795" y="2015732"/>
            <a:ext cx="10526751" cy="4156468"/>
          </a:xfrm>
        </p:spPr>
        <p:txBody>
          <a:bodyPr>
            <a:normAutofit/>
          </a:bodyPr>
          <a:lstStyle/>
          <a:p>
            <a:r>
              <a:rPr lang="en-US" dirty="0"/>
              <a:t>Linear regression is performed by many existing packages, such as </a:t>
            </a:r>
            <a:r>
              <a:rPr lang="en-US" dirty="0" err="1"/>
              <a:t>StatsModels</a:t>
            </a:r>
            <a:r>
              <a:rPr lang="en-US" dirty="0"/>
              <a:t>, </a:t>
            </a:r>
            <a:r>
              <a:rPr lang="en-US" dirty="0" err="1"/>
              <a:t>Scipy</a:t>
            </a:r>
            <a:r>
              <a:rPr lang="en-US" dirty="0"/>
              <a:t>, and </a:t>
            </a:r>
            <a:r>
              <a:rPr lang="en-US" dirty="0" err="1"/>
              <a:t>Scikitlearn</a:t>
            </a:r>
            <a:r>
              <a:rPr lang="en-US" dirty="0"/>
              <a:t>. </a:t>
            </a:r>
          </a:p>
          <a:p>
            <a:r>
              <a:rPr lang="en-US" dirty="0"/>
              <a:t>The book uses </a:t>
            </a:r>
            <a:r>
              <a:rPr lang="en-US" dirty="0" err="1"/>
              <a:t>StatsModels</a:t>
            </a:r>
            <a:r>
              <a:rPr lang="en-US" dirty="0"/>
              <a:t> when multiple regression starts. </a:t>
            </a:r>
          </a:p>
          <a:p>
            <a:r>
              <a:rPr lang="en-US" dirty="0"/>
              <a:t>Which you use mostly doesn’t matter, it is a personal choice. </a:t>
            </a:r>
          </a:p>
          <a:p>
            <a:r>
              <a:rPr lang="en-US" dirty="0"/>
              <a:t>We’ll use both </a:t>
            </a:r>
            <a:r>
              <a:rPr lang="en-US" dirty="0" err="1"/>
              <a:t>StatsModels</a:t>
            </a:r>
            <a:r>
              <a:rPr lang="en-US" dirty="0"/>
              <a:t> and </a:t>
            </a:r>
            <a:r>
              <a:rPr lang="en-US" dirty="0" err="1"/>
              <a:t>Scikitlearn</a:t>
            </a:r>
            <a:r>
              <a:rPr lang="en-US" dirty="0"/>
              <a:t>:</a:t>
            </a:r>
          </a:p>
          <a:p>
            <a:pPr lvl="1"/>
            <a:r>
              <a:rPr lang="en-US" dirty="0" err="1"/>
              <a:t>Statsmodels</a:t>
            </a:r>
            <a:r>
              <a:rPr lang="en-US" dirty="0"/>
              <a:t> provide more stats data in the output, so we will use that sometimes. </a:t>
            </a:r>
          </a:p>
          <a:p>
            <a:pPr lvl="1"/>
            <a:r>
              <a:rPr lang="en-US" dirty="0"/>
              <a:t>The </a:t>
            </a:r>
            <a:r>
              <a:rPr lang="en-US" dirty="0" err="1"/>
              <a:t>scikitlearn</a:t>
            </a:r>
            <a:r>
              <a:rPr lang="en-US" dirty="0"/>
              <a:t> is probably more relevant experience for ML stuff. </a:t>
            </a:r>
          </a:p>
          <a:p>
            <a:r>
              <a:rPr lang="en-US" dirty="0"/>
              <a:t>I think going forward I might replace some of the </a:t>
            </a:r>
            <a:r>
              <a:rPr lang="en-US" dirty="0" err="1"/>
              <a:t>statsmodels</a:t>
            </a:r>
            <a:r>
              <a:rPr lang="en-US" dirty="0"/>
              <a:t> examples in future workbooks with </a:t>
            </a:r>
            <a:r>
              <a:rPr lang="en-US" dirty="0" err="1"/>
              <a:t>sklearn</a:t>
            </a:r>
            <a:r>
              <a:rPr lang="en-US" dirty="0"/>
              <a:t> one. The interface is easier, and it is more relevant to ML. </a:t>
            </a:r>
          </a:p>
        </p:txBody>
      </p:sp>
    </p:spTree>
    <p:extLst>
      <p:ext uri="{BB962C8B-B14F-4D97-AF65-F5344CB8AC3E}">
        <p14:creationId xmlns:p14="http://schemas.microsoft.com/office/powerpoint/2010/main" val="27232284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11 Regression Metrics For ML &amp; Practical How To Guide">
            <a:extLst>
              <a:ext uri="{FF2B5EF4-FFF2-40B4-BE49-F238E27FC236}">
                <a16:creationId xmlns:a16="http://schemas.microsoft.com/office/drawing/2014/main" id="{4349EC67-B6DF-87B7-F4F1-738D8B3371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64236" y="643467"/>
            <a:ext cx="8663527" cy="4873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88033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AE5CF6-8B41-ED49-BBCA-960CCDE6D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E57ECC-D5E7-8742-82DE-6541E34B10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can train our models to predict Y, given X.</a:t>
            </a:r>
          </a:p>
          <a:p>
            <a:pPr lvl="1"/>
            <a:r>
              <a:rPr lang="en-US" dirty="0"/>
              <a:t>In this case, the model is a simple algebra equation. </a:t>
            </a:r>
          </a:p>
          <a:p>
            <a:r>
              <a:rPr lang="en-US" dirty="0"/>
              <a:t>This is a simple version of all the more complex ML work to come later. </a:t>
            </a:r>
          </a:p>
          <a:p>
            <a:r>
              <a:rPr lang="en-US" dirty="0"/>
              <a:t>The residuals give us information on how good our model is. </a:t>
            </a:r>
          </a:p>
          <a:p>
            <a:endParaRPr lang="en-US" dirty="0"/>
          </a:p>
          <a:p>
            <a:r>
              <a:rPr lang="en-US" dirty="0"/>
              <a:t>Accuracy and reliability of the predictions. </a:t>
            </a:r>
          </a:p>
        </p:txBody>
      </p:sp>
    </p:spTree>
    <p:extLst>
      <p:ext uri="{BB962C8B-B14F-4D97-AF65-F5344CB8AC3E}">
        <p14:creationId xmlns:p14="http://schemas.microsoft.com/office/powerpoint/2010/main" val="37138834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30618AC-3D1B-68C0-8FF4-F2B643940F2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372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1948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C86F8-E267-0D46-B219-0ADCF4337BA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/>
              <a:t>CLASSIFICATION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BA7666-BF3D-1449-A59F-D3BBC097A71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1660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3">
            <a:extLst>
              <a:ext uri="{FF2B5EF4-FFF2-40B4-BE49-F238E27FC236}">
                <a16:creationId xmlns:a16="http://schemas.microsoft.com/office/drawing/2014/main" id="{9C85894B-3C06-96A9-327A-FFBAE33E08B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411705" y="685799"/>
            <a:ext cx="8229600" cy="1143000"/>
          </a:xfrm>
        </p:spPr>
        <p:txBody>
          <a:bodyPr/>
          <a:lstStyle/>
          <a:p>
            <a:pPr algn="l" eaLnBrk="1" hangingPunct="1"/>
            <a:r>
              <a:rPr lang="en-US" altLang="en-US" dirty="0">
                <a:solidFill>
                  <a:srgbClr val="990000"/>
                </a:solidFill>
              </a:rPr>
              <a:t>What is classification?</a:t>
            </a:r>
          </a:p>
        </p:txBody>
      </p:sp>
      <p:sp>
        <p:nvSpPr>
          <p:cNvPr id="7184" name="Text Box 16">
            <a:extLst>
              <a:ext uri="{FF2B5EF4-FFF2-40B4-BE49-F238E27FC236}">
                <a16:creationId xmlns:a16="http://schemas.microsoft.com/office/drawing/2014/main" id="{70B9F6C6-E5E3-3AA0-F75B-579C3EE1A8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11705" y="2024061"/>
            <a:ext cx="8001000" cy="161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2000" dirty="0"/>
              <a:t>A machine learning task that deals with identifying the class to which an instance belongs </a:t>
            </a:r>
          </a:p>
          <a:p>
            <a:pPr>
              <a:spcBef>
                <a:spcPct val="50000"/>
              </a:spcBef>
            </a:pPr>
            <a:endParaRPr lang="en-US" altLang="en-US" sz="2000" dirty="0"/>
          </a:p>
          <a:p>
            <a:pPr>
              <a:spcBef>
                <a:spcPct val="50000"/>
              </a:spcBef>
            </a:pPr>
            <a:r>
              <a:rPr lang="en-US" altLang="en-US" sz="2000" dirty="0"/>
              <a:t>A classifier performs classification</a:t>
            </a:r>
          </a:p>
        </p:txBody>
      </p:sp>
      <p:sp>
        <p:nvSpPr>
          <p:cNvPr id="7187" name="Rectangle 19">
            <a:extLst>
              <a:ext uri="{FF2B5EF4-FFF2-40B4-BE49-F238E27FC236}">
                <a16:creationId xmlns:a16="http://schemas.microsoft.com/office/drawing/2014/main" id="{E70293FA-EACC-4AA6-73AB-405313444A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0" y="4191000"/>
            <a:ext cx="3200400" cy="2209800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100000">
                <a:schemeClr val="tx1"/>
              </a:gs>
            </a:gsLst>
            <a:lin ang="5400000" scaled="1"/>
          </a:gra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 sz="3600">
                <a:solidFill>
                  <a:srgbClr val="990000"/>
                </a:solidFill>
              </a:rPr>
              <a:t>Classifier</a:t>
            </a:r>
          </a:p>
        </p:txBody>
      </p:sp>
      <p:sp>
        <p:nvSpPr>
          <p:cNvPr id="7188" name="Line 20">
            <a:extLst>
              <a:ext uri="{FF2B5EF4-FFF2-40B4-BE49-F238E27FC236}">
                <a16:creationId xmlns:a16="http://schemas.microsoft.com/office/drawing/2014/main" id="{C1D0D68F-0B60-78D6-F9E1-EB4641A0F7AE}"/>
              </a:ext>
            </a:extLst>
          </p:cNvPr>
          <p:cNvSpPr>
            <a:spLocks noChangeShapeType="1"/>
          </p:cNvSpPr>
          <p:nvPr/>
        </p:nvSpPr>
        <p:spPr bwMode="auto">
          <a:xfrm>
            <a:off x="2057400" y="5486400"/>
            <a:ext cx="25146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7189" name="Line 21">
            <a:extLst>
              <a:ext uri="{FF2B5EF4-FFF2-40B4-BE49-F238E27FC236}">
                <a16:creationId xmlns:a16="http://schemas.microsoft.com/office/drawing/2014/main" id="{D959D7BD-3E0E-1E31-1A50-65A200845039}"/>
              </a:ext>
            </a:extLst>
          </p:cNvPr>
          <p:cNvSpPr>
            <a:spLocks noChangeShapeType="1"/>
          </p:cNvSpPr>
          <p:nvPr/>
        </p:nvSpPr>
        <p:spPr bwMode="auto">
          <a:xfrm>
            <a:off x="7772400" y="5562600"/>
            <a:ext cx="25146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7190" name="Text Box 22">
            <a:extLst>
              <a:ext uri="{FF2B5EF4-FFF2-40B4-BE49-F238E27FC236}">
                <a16:creationId xmlns:a16="http://schemas.microsoft.com/office/drawing/2014/main" id="{D0E6AF05-229F-9EDF-4D1E-138DDD4EA8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3600" y="4876801"/>
            <a:ext cx="2590800" cy="1604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/>
              <a:t>Test instance </a:t>
            </a:r>
          </a:p>
          <a:p>
            <a:pPr>
              <a:spcBef>
                <a:spcPct val="50000"/>
              </a:spcBef>
            </a:pPr>
            <a:endParaRPr lang="en-US" altLang="en-US"/>
          </a:p>
          <a:p>
            <a:pPr>
              <a:spcBef>
                <a:spcPct val="50000"/>
              </a:spcBef>
            </a:pPr>
            <a:r>
              <a:rPr lang="en-US" altLang="en-US"/>
              <a:t>Attributes</a:t>
            </a:r>
          </a:p>
          <a:p>
            <a:pPr>
              <a:spcBef>
                <a:spcPct val="50000"/>
              </a:spcBef>
            </a:pPr>
            <a:r>
              <a:rPr lang="en-US" altLang="en-US"/>
              <a:t>(a1, a2,… an)</a:t>
            </a:r>
          </a:p>
        </p:txBody>
      </p:sp>
      <p:sp>
        <p:nvSpPr>
          <p:cNvPr id="7191" name="Text Box 23">
            <a:extLst>
              <a:ext uri="{FF2B5EF4-FFF2-40B4-BE49-F238E27FC236}">
                <a16:creationId xmlns:a16="http://schemas.microsoft.com/office/drawing/2014/main" id="{79C964CC-7A8C-C6D5-92A5-0458560839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77200" y="5029201"/>
            <a:ext cx="2590800" cy="1192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/>
              <a:t>Discrete-valued</a:t>
            </a:r>
          </a:p>
          <a:p>
            <a:pPr>
              <a:spcBef>
                <a:spcPct val="50000"/>
              </a:spcBef>
            </a:pPr>
            <a:endParaRPr lang="en-US" altLang="en-US"/>
          </a:p>
          <a:p>
            <a:pPr>
              <a:spcBef>
                <a:spcPct val="50000"/>
              </a:spcBef>
            </a:pPr>
            <a:r>
              <a:rPr lang="en-US" altLang="en-US"/>
              <a:t>Class label</a:t>
            </a:r>
          </a:p>
        </p:txBody>
      </p:sp>
      <p:sp>
        <p:nvSpPr>
          <p:cNvPr id="7193" name="Text Box 25">
            <a:extLst>
              <a:ext uri="{FF2B5EF4-FFF2-40B4-BE49-F238E27FC236}">
                <a16:creationId xmlns:a16="http://schemas.microsoft.com/office/drawing/2014/main" id="{73AEBCD3-A83B-354C-B085-21022687D0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5000" y="4876801"/>
            <a:ext cx="2590800" cy="1192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/>
              <a:t>( Age, Marital status, </a:t>
            </a:r>
          </a:p>
          <a:p>
            <a:pPr>
              <a:spcBef>
                <a:spcPct val="50000"/>
              </a:spcBef>
            </a:pPr>
            <a:endParaRPr lang="en-US" altLang="en-US"/>
          </a:p>
          <a:p>
            <a:pPr>
              <a:spcBef>
                <a:spcPct val="50000"/>
              </a:spcBef>
            </a:pPr>
            <a:r>
              <a:rPr lang="en-US" altLang="en-US"/>
              <a:t>Health status, Salary )</a:t>
            </a:r>
          </a:p>
        </p:txBody>
      </p:sp>
      <p:sp>
        <p:nvSpPr>
          <p:cNvPr id="7194" name="Text Box 26">
            <a:extLst>
              <a:ext uri="{FF2B5EF4-FFF2-40B4-BE49-F238E27FC236}">
                <a16:creationId xmlns:a16="http://schemas.microsoft.com/office/drawing/2014/main" id="{947A01E9-EF15-29E9-A86E-0CFFCEE910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77200" y="5638801"/>
            <a:ext cx="25908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/>
              <a:t>Issue Loan? {Yes, No}</a:t>
            </a:r>
          </a:p>
        </p:txBody>
      </p:sp>
      <p:sp>
        <p:nvSpPr>
          <p:cNvPr id="7196" name="Text Box 28">
            <a:extLst>
              <a:ext uri="{FF2B5EF4-FFF2-40B4-BE49-F238E27FC236}">
                <a16:creationId xmlns:a16="http://schemas.microsoft.com/office/drawing/2014/main" id="{9564E9BC-2A5E-5A6A-BF45-09F0A1791E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5000" y="4876801"/>
            <a:ext cx="25908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/>
              <a:t>( Perceptive inputs )</a:t>
            </a:r>
          </a:p>
        </p:txBody>
      </p:sp>
      <p:sp>
        <p:nvSpPr>
          <p:cNvPr id="7198" name="Text Box 30">
            <a:extLst>
              <a:ext uri="{FF2B5EF4-FFF2-40B4-BE49-F238E27FC236}">
                <a16:creationId xmlns:a16="http://schemas.microsoft.com/office/drawing/2014/main" id="{1FA14710-F91C-272D-B970-EE4E3E0CDC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77200" y="5638800"/>
            <a:ext cx="25908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/>
              <a:t>Steer? { Left, Straight, Right }</a:t>
            </a:r>
          </a:p>
        </p:txBody>
      </p:sp>
      <p:sp>
        <p:nvSpPr>
          <p:cNvPr id="7200" name="Text Box 32">
            <a:extLst>
              <a:ext uri="{FF2B5EF4-FFF2-40B4-BE49-F238E27FC236}">
                <a16:creationId xmlns:a16="http://schemas.microsoft.com/office/drawing/2014/main" id="{1711A7ED-E18C-27FE-78C4-DA107C72C5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77200" y="5486400"/>
            <a:ext cx="2590800" cy="91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/>
              <a:t>Category of document? {Politics, Movies, Biology}</a:t>
            </a:r>
          </a:p>
        </p:txBody>
      </p:sp>
      <p:sp>
        <p:nvSpPr>
          <p:cNvPr id="7201" name="Text Box 33">
            <a:extLst>
              <a:ext uri="{FF2B5EF4-FFF2-40B4-BE49-F238E27FC236}">
                <a16:creationId xmlns:a16="http://schemas.microsoft.com/office/drawing/2014/main" id="{75E59790-C867-99F3-A7E0-C370917FF0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7400" y="4876800"/>
            <a:ext cx="25908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/>
              <a:t>( Textual features : Ngrams 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71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71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71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71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7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7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71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71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7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7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84" grpId="0"/>
      <p:bldP spid="7187" grpId="0" animBg="1"/>
      <p:bldP spid="7190" grpId="0"/>
      <p:bldP spid="7190" grpId="1"/>
      <p:bldP spid="7191" grpId="0"/>
      <p:bldP spid="7191" grpId="1"/>
      <p:bldP spid="7193" grpId="0"/>
      <p:bldP spid="7193" grpId="1"/>
      <p:bldP spid="7194" grpId="0"/>
      <p:bldP spid="7194" grpId="1"/>
      <p:bldP spid="7196" grpId="0"/>
      <p:bldP spid="7200" grpId="0"/>
      <p:bldP spid="7201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40502128-4448-66EE-A0A6-C5BA2D3D2EF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427747" y="718712"/>
            <a:ext cx="8229600" cy="1143000"/>
          </a:xfrm>
        </p:spPr>
        <p:txBody>
          <a:bodyPr/>
          <a:lstStyle/>
          <a:p>
            <a:pPr algn="l" eaLnBrk="1" hangingPunct="1"/>
            <a:r>
              <a:rPr lang="en-US" altLang="en-US" dirty="0">
                <a:solidFill>
                  <a:srgbClr val="990000"/>
                </a:solidFill>
              </a:rPr>
              <a:t>Classification learning</a:t>
            </a:r>
          </a:p>
        </p:txBody>
      </p:sp>
      <p:sp>
        <p:nvSpPr>
          <p:cNvPr id="9226" name="Rectangle 10">
            <a:extLst>
              <a:ext uri="{FF2B5EF4-FFF2-40B4-BE49-F238E27FC236}">
                <a16:creationId xmlns:a16="http://schemas.microsoft.com/office/drawing/2014/main" id="{0AF92197-D348-34CE-B332-5BE4FB14F8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43200" y="2743200"/>
            <a:ext cx="2286000" cy="1828800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100000">
                <a:schemeClr val="tx1"/>
              </a:gs>
            </a:gsLst>
            <a:lin ang="5400000" scaled="1"/>
          </a:gra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 sz="3600"/>
              <a:t>Training </a:t>
            </a:r>
          </a:p>
          <a:p>
            <a:pPr algn="ctr"/>
            <a:r>
              <a:rPr lang="en-US" altLang="en-US" sz="3600"/>
              <a:t>phase</a:t>
            </a:r>
          </a:p>
        </p:txBody>
      </p:sp>
      <p:sp>
        <p:nvSpPr>
          <p:cNvPr id="9233" name="AutoShape 17">
            <a:extLst>
              <a:ext uri="{FF2B5EF4-FFF2-40B4-BE49-F238E27FC236}">
                <a16:creationId xmlns:a16="http://schemas.microsoft.com/office/drawing/2014/main" id="{693254B2-D482-C8EC-1420-6A5BB154E050}"/>
              </a:ext>
            </a:extLst>
          </p:cNvPr>
          <p:cNvSpPr>
            <a:spLocks noChangeArrowheads="1"/>
          </p:cNvSpPr>
          <p:nvPr/>
        </p:nvSpPr>
        <p:spPr bwMode="auto">
          <a:xfrm rot="13478258">
            <a:off x="4876800" y="3276600"/>
            <a:ext cx="685800" cy="685800"/>
          </a:xfrm>
          <a:prstGeom prst="rtTriangle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9234" name="Rectangle 18">
            <a:extLst>
              <a:ext uri="{FF2B5EF4-FFF2-40B4-BE49-F238E27FC236}">
                <a16:creationId xmlns:a16="http://schemas.microsoft.com/office/drawing/2014/main" id="{7F626019-BEAD-D83A-DF4C-B64B550480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1200" y="2743200"/>
            <a:ext cx="2286000" cy="1828800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100000">
                <a:schemeClr val="tx1"/>
              </a:gs>
            </a:gsLst>
            <a:lin ang="5400000" scaled="1"/>
          </a:gra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 sz="3600"/>
              <a:t>Testing </a:t>
            </a:r>
          </a:p>
          <a:p>
            <a:pPr algn="ctr"/>
            <a:r>
              <a:rPr lang="en-US" altLang="en-US" sz="3600"/>
              <a:t>phase</a:t>
            </a:r>
          </a:p>
        </p:txBody>
      </p:sp>
      <p:sp>
        <p:nvSpPr>
          <p:cNvPr id="9236" name="Text Box 20">
            <a:extLst>
              <a:ext uri="{FF2B5EF4-FFF2-40B4-BE49-F238E27FC236}">
                <a16:creationId xmlns:a16="http://schemas.microsoft.com/office/drawing/2014/main" id="{B917B08A-84D2-79CD-EDDB-2902EE474D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43200" y="4724401"/>
            <a:ext cx="4114800" cy="1604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/>
              <a:t>Learning the classifier</a:t>
            </a:r>
          </a:p>
          <a:p>
            <a:pPr>
              <a:spcBef>
                <a:spcPct val="50000"/>
              </a:spcBef>
            </a:pPr>
            <a:r>
              <a:rPr lang="en-US" altLang="en-US"/>
              <a:t>from the available data </a:t>
            </a:r>
          </a:p>
          <a:p>
            <a:pPr>
              <a:spcBef>
                <a:spcPct val="50000"/>
              </a:spcBef>
            </a:pPr>
            <a:r>
              <a:rPr lang="en-US" altLang="en-US"/>
              <a:t>‘Training set’</a:t>
            </a:r>
          </a:p>
          <a:p>
            <a:pPr>
              <a:spcBef>
                <a:spcPct val="50000"/>
              </a:spcBef>
            </a:pPr>
            <a:r>
              <a:rPr lang="en-US" altLang="en-US"/>
              <a:t>(Labeled)</a:t>
            </a:r>
          </a:p>
        </p:txBody>
      </p:sp>
      <p:sp>
        <p:nvSpPr>
          <p:cNvPr id="9237" name="Text Box 21">
            <a:extLst>
              <a:ext uri="{FF2B5EF4-FFF2-40B4-BE49-F238E27FC236}">
                <a16:creationId xmlns:a16="http://schemas.microsoft.com/office/drawing/2014/main" id="{1CF2892D-2877-1EF9-FE39-AA559ADEE7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15000" y="4724401"/>
            <a:ext cx="4114800" cy="1604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dirty="0"/>
              <a:t>Testing how well the classifier</a:t>
            </a:r>
          </a:p>
          <a:p>
            <a:pPr>
              <a:spcBef>
                <a:spcPct val="50000"/>
              </a:spcBef>
            </a:pPr>
            <a:r>
              <a:rPr lang="en-US" altLang="en-US" dirty="0"/>
              <a:t>performs</a:t>
            </a:r>
          </a:p>
          <a:p>
            <a:pPr>
              <a:spcBef>
                <a:spcPct val="50000"/>
              </a:spcBef>
            </a:pPr>
            <a:r>
              <a:rPr lang="en-US" altLang="en-US" dirty="0"/>
              <a:t>‘Testing set’</a:t>
            </a:r>
          </a:p>
          <a:p>
            <a:pPr>
              <a:spcBef>
                <a:spcPct val="50000"/>
              </a:spcBef>
            </a:pPr>
            <a:endParaRPr lang="en-US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26" grpId="0" animBg="1"/>
      <p:bldP spid="9233" grpId="0" animBg="1"/>
      <p:bldP spid="9234" grpId="0" animBg="1"/>
      <p:bldP spid="9236" grpId="0"/>
      <p:bldP spid="923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2" name="Rectangle 2">
            <a:extLst>
              <a:ext uri="{FF2B5EF4-FFF2-40B4-BE49-F238E27FC236}">
                <a16:creationId xmlns:a16="http://schemas.microsoft.com/office/drawing/2014/main" id="{E3406550-D438-4C11-896B-A7FD3C97389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An example application</a:t>
            </a:r>
          </a:p>
        </p:txBody>
      </p:sp>
      <p:sp>
        <p:nvSpPr>
          <p:cNvPr id="7173" name="Rectangle 3">
            <a:extLst>
              <a:ext uri="{FF2B5EF4-FFF2-40B4-BE49-F238E27FC236}">
                <a16:creationId xmlns:a16="http://schemas.microsoft.com/office/drawing/2014/main" id="{4CDF0157-1552-7DD0-FB69-C57DAB942D2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451579" y="2211397"/>
            <a:ext cx="9603275" cy="3411361"/>
          </a:xfrm>
        </p:spPr>
        <p:txBody>
          <a:bodyPr/>
          <a:lstStyle/>
          <a:p>
            <a:pPr marL="609600" indent="-609600">
              <a:lnSpc>
                <a:spcPct val="90000"/>
              </a:lnSpc>
            </a:pPr>
            <a:r>
              <a:rPr lang="en-US" altLang="en-US" sz="2600" dirty="0"/>
              <a:t>An emergency room in a hospital measures 17 variables (e.g., blood pressure, age, </a:t>
            </a:r>
            <a:r>
              <a:rPr lang="en-US" altLang="en-US" sz="2600" dirty="0" err="1"/>
              <a:t>etc</a:t>
            </a:r>
            <a:r>
              <a:rPr lang="en-US" altLang="en-US" sz="2600" dirty="0"/>
              <a:t>) of newly admitted patients. </a:t>
            </a:r>
          </a:p>
          <a:p>
            <a:pPr marL="609600" indent="-609600">
              <a:lnSpc>
                <a:spcPct val="90000"/>
              </a:lnSpc>
            </a:pPr>
            <a:r>
              <a:rPr lang="en-US" altLang="en-US" sz="2600" dirty="0">
                <a:solidFill>
                  <a:srgbClr val="FF0000"/>
                </a:solidFill>
              </a:rPr>
              <a:t>A decision is needed</a:t>
            </a:r>
            <a:r>
              <a:rPr lang="en-US" altLang="en-US" sz="2600" dirty="0"/>
              <a:t>: whether to put a new patient in an intensive-care unit. </a:t>
            </a:r>
          </a:p>
          <a:p>
            <a:pPr marL="609600" indent="-609600">
              <a:lnSpc>
                <a:spcPct val="90000"/>
              </a:lnSpc>
            </a:pPr>
            <a:r>
              <a:rPr lang="en-US" altLang="en-US" sz="2600" dirty="0"/>
              <a:t>Due to the high cost of ICU, those patients who may survive less than a month are given higher priority. </a:t>
            </a:r>
          </a:p>
          <a:p>
            <a:pPr marL="609600" indent="-609600">
              <a:lnSpc>
                <a:spcPct val="90000"/>
              </a:lnSpc>
            </a:pPr>
            <a:r>
              <a:rPr lang="en-US" altLang="en-US" sz="2600" dirty="0">
                <a:solidFill>
                  <a:srgbClr val="FF0000"/>
                </a:solidFill>
              </a:rPr>
              <a:t>Problem</a:t>
            </a:r>
            <a:r>
              <a:rPr lang="en-US" altLang="en-US" sz="2600" dirty="0"/>
              <a:t>: to predict </a:t>
            </a:r>
            <a:r>
              <a:rPr lang="en-US" altLang="en-US" sz="2600" dirty="0">
                <a:solidFill>
                  <a:srgbClr val="3333CC"/>
                </a:solidFill>
              </a:rPr>
              <a:t>high-risk patients</a:t>
            </a:r>
            <a:r>
              <a:rPr lang="en-US" altLang="en-US" sz="2600" dirty="0"/>
              <a:t> and discriminate them from </a:t>
            </a:r>
            <a:r>
              <a:rPr lang="en-US" altLang="en-US" sz="2600" dirty="0">
                <a:solidFill>
                  <a:srgbClr val="3333CC"/>
                </a:solidFill>
              </a:rPr>
              <a:t>low-risk patients</a:t>
            </a:r>
            <a:r>
              <a:rPr lang="en-US" altLang="en-US" sz="2600" dirty="0"/>
              <a:t>. 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6" name="Rectangle 2">
            <a:extLst>
              <a:ext uri="{FF2B5EF4-FFF2-40B4-BE49-F238E27FC236}">
                <a16:creationId xmlns:a16="http://schemas.microsoft.com/office/drawing/2014/main" id="{8D5BBABB-E69F-6FB9-4FF7-A1315BBF93F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Another application</a:t>
            </a:r>
          </a:p>
        </p:txBody>
      </p:sp>
      <p:sp>
        <p:nvSpPr>
          <p:cNvPr id="8197" name="Rectangle 3">
            <a:extLst>
              <a:ext uri="{FF2B5EF4-FFF2-40B4-BE49-F238E27FC236}">
                <a16:creationId xmlns:a16="http://schemas.microsoft.com/office/drawing/2014/main" id="{180CD4A5-4447-0254-1A59-0FC1A86005F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376416" y="2067817"/>
            <a:ext cx="9753600" cy="3916779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CN" sz="2600" dirty="0">
                <a:ea typeface="SimSun" panose="02010600030101010101" pitchFamily="2" charset="-122"/>
              </a:rPr>
              <a:t>A credit card company receives thousands of applications for new cards. Each application contains information about an applicant, </a:t>
            </a:r>
          </a:p>
          <a:p>
            <a:pPr marL="742950" lvl="1" indent="-285750">
              <a:lnSpc>
                <a:spcPct val="90000"/>
              </a:lnSpc>
            </a:pPr>
            <a:r>
              <a:rPr lang="en-US" altLang="zh-CN" sz="2200" dirty="0">
                <a:ea typeface="SimSun" panose="02010600030101010101" pitchFamily="2" charset="-122"/>
              </a:rPr>
              <a:t>age </a:t>
            </a:r>
          </a:p>
          <a:p>
            <a:pPr marL="742950" lvl="1" indent="-285750">
              <a:lnSpc>
                <a:spcPct val="90000"/>
              </a:lnSpc>
            </a:pPr>
            <a:r>
              <a:rPr lang="en-US" altLang="zh-CN" sz="2200" dirty="0">
                <a:ea typeface="SimSun" panose="02010600030101010101" pitchFamily="2" charset="-122"/>
              </a:rPr>
              <a:t>Marital status</a:t>
            </a:r>
          </a:p>
          <a:p>
            <a:pPr marL="742950" lvl="1" indent="-285750">
              <a:lnSpc>
                <a:spcPct val="90000"/>
              </a:lnSpc>
            </a:pPr>
            <a:r>
              <a:rPr lang="en-US" altLang="zh-CN" sz="2200" dirty="0">
                <a:ea typeface="SimSun" panose="02010600030101010101" pitchFamily="2" charset="-122"/>
              </a:rPr>
              <a:t>annual salary</a:t>
            </a:r>
          </a:p>
          <a:p>
            <a:pPr marL="742950" lvl="1" indent="-285750">
              <a:lnSpc>
                <a:spcPct val="90000"/>
              </a:lnSpc>
            </a:pPr>
            <a:r>
              <a:rPr lang="en-US" altLang="zh-CN" sz="2200" dirty="0">
                <a:ea typeface="SimSun" panose="02010600030101010101" pitchFamily="2" charset="-122"/>
              </a:rPr>
              <a:t>outstanding debts</a:t>
            </a:r>
          </a:p>
          <a:p>
            <a:pPr marL="742950" lvl="1" indent="-285750">
              <a:lnSpc>
                <a:spcPct val="90000"/>
              </a:lnSpc>
            </a:pPr>
            <a:r>
              <a:rPr lang="en-US" altLang="zh-CN" sz="2200" dirty="0">
                <a:ea typeface="SimSun" panose="02010600030101010101" pitchFamily="2" charset="-122"/>
              </a:rPr>
              <a:t>credit rating</a:t>
            </a:r>
          </a:p>
          <a:p>
            <a:pPr marL="742950" lvl="1" indent="-285750">
              <a:lnSpc>
                <a:spcPct val="90000"/>
              </a:lnSpc>
            </a:pPr>
            <a:r>
              <a:rPr lang="en-US" altLang="zh-CN" sz="2200" dirty="0">
                <a:ea typeface="SimSun" panose="02010600030101010101" pitchFamily="2" charset="-122"/>
              </a:rPr>
              <a:t>etc.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2600" dirty="0">
                <a:solidFill>
                  <a:srgbClr val="FF0000"/>
                </a:solidFill>
                <a:ea typeface="SimSun" panose="02010600030101010101" pitchFamily="2" charset="-122"/>
              </a:rPr>
              <a:t>Problem</a:t>
            </a:r>
            <a:r>
              <a:rPr lang="en-US" altLang="zh-CN" sz="2600" dirty="0">
                <a:ea typeface="SimSun" panose="02010600030101010101" pitchFamily="2" charset="-122"/>
              </a:rPr>
              <a:t>: to decide whether an application should approved, or to classify applications into two categories, </a:t>
            </a:r>
            <a:r>
              <a:rPr lang="en-US" altLang="zh-CN" sz="2600" dirty="0">
                <a:solidFill>
                  <a:srgbClr val="3333CC"/>
                </a:solidFill>
                <a:ea typeface="SimSun" panose="02010600030101010101" pitchFamily="2" charset="-122"/>
              </a:rPr>
              <a:t>approved</a:t>
            </a:r>
            <a:r>
              <a:rPr lang="en-US" altLang="zh-CN" sz="2600" dirty="0">
                <a:ea typeface="SimSun" panose="02010600030101010101" pitchFamily="2" charset="-122"/>
              </a:rPr>
              <a:t> and </a:t>
            </a:r>
            <a:r>
              <a:rPr lang="en-US" altLang="zh-CN" sz="2600" dirty="0">
                <a:solidFill>
                  <a:srgbClr val="3333CC"/>
                </a:solidFill>
                <a:ea typeface="SimSun" panose="02010600030101010101" pitchFamily="2" charset="-122"/>
              </a:rPr>
              <a:t>not approved</a:t>
            </a:r>
            <a:r>
              <a:rPr lang="en-US" altLang="zh-CN" sz="2600" dirty="0">
                <a:ea typeface="SimSun" panose="02010600030101010101" pitchFamily="2" charset="-122"/>
              </a:rPr>
              <a:t>. </a:t>
            </a:r>
            <a:endParaRPr lang="en-US" altLang="en-US" sz="2600" dirty="0">
              <a:ea typeface="SimSun" panose="02010600030101010101" pitchFamily="2" charset="-122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4" name="Rectangle 2">
            <a:extLst>
              <a:ext uri="{FF2B5EF4-FFF2-40B4-BE49-F238E27FC236}">
                <a16:creationId xmlns:a16="http://schemas.microsoft.com/office/drawing/2014/main" id="{DA6F2ADC-E021-467F-BBB0-D3843C86D31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451578" y="2243389"/>
            <a:ext cx="9603275" cy="3371349"/>
          </a:xfrm>
        </p:spPr>
        <p:txBody>
          <a:bodyPr>
            <a:normAutofit/>
          </a:bodyPr>
          <a:lstStyle/>
          <a:p>
            <a:pPr eaLnBrk="1" hangingPunct="1"/>
            <a:r>
              <a:rPr lang="en-GB" altLang="en-US" sz="2600" dirty="0">
                <a:solidFill>
                  <a:srgbClr val="FF0000"/>
                </a:solidFill>
              </a:rPr>
              <a:t>Data:</a:t>
            </a:r>
            <a:r>
              <a:rPr lang="en-GB" altLang="en-US" sz="2600" dirty="0"/>
              <a:t> A set of data records (also called examples, instances or cases) described by</a:t>
            </a:r>
          </a:p>
          <a:p>
            <a:pPr marL="742950" lvl="1" indent="-285750"/>
            <a:r>
              <a:rPr lang="en-GB" altLang="en-US" sz="2600" i="1" dirty="0">
                <a:solidFill>
                  <a:srgbClr val="3333CC"/>
                </a:solidFill>
              </a:rPr>
              <a:t>k</a:t>
            </a:r>
            <a:r>
              <a:rPr lang="en-GB" altLang="en-US" sz="2600" dirty="0">
                <a:solidFill>
                  <a:srgbClr val="3333CC"/>
                </a:solidFill>
              </a:rPr>
              <a:t> attributes</a:t>
            </a:r>
            <a:r>
              <a:rPr lang="en-GB" altLang="en-US" sz="2600" dirty="0"/>
              <a:t>: </a:t>
            </a:r>
            <a:r>
              <a:rPr lang="en-GB" altLang="en-US" sz="2600" i="1" dirty="0"/>
              <a:t>A</a:t>
            </a:r>
            <a:r>
              <a:rPr lang="en-GB" altLang="en-US" sz="2600" baseline="-25000" dirty="0"/>
              <a:t>1</a:t>
            </a:r>
            <a:r>
              <a:rPr lang="en-GB" altLang="en-US" sz="2600" dirty="0"/>
              <a:t>, </a:t>
            </a:r>
            <a:r>
              <a:rPr lang="en-GB" altLang="en-US" sz="2600" i="1" dirty="0"/>
              <a:t>A</a:t>
            </a:r>
            <a:r>
              <a:rPr lang="en-GB" altLang="en-US" sz="2600" baseline="-25000" dirty="0"/>
              <a:t>2</a:t>
            </a:r>
            <a:r>
              <a:rPr lang="en-GB" altLang="en-US" sz="2600" dirty="0"/>
              <a:t>, … </a:t>
            </a:r>
            <a:r>
              <a:rPr lang="en-GB" altLang="en-US" sz="2600" i="1" dirty="0"/>
              <a:t>A</a:t>
            </a:r>
            <a:r>
              <a:rPr lang="en-GB" altLang="en-US" sz="2600" i="1" baseline="-25000" dirty="0"/>
              <a:t>k</a:t>
            </a:r>
            <a:r>
              <a:rPr lang="en-GB" altLang="en-US" sz="2600" dirty="0"/>
              <a:t>. </a:t>
            </a:r>
          </a:p>
          <a:p>
            <a:pPr marL="742950" lvl="1" indent="-285750"/>
            <a:r>
              <a:rPr lang="en-GB" altLang="en-US" sz="2600" dirty="0">
                <a:solidFill>
                  <a:srgbClr val="3333CC"/>
                </a:solidFill>
              </a:rPr>
              <a:t>a class</a:t>
            </a:r>
            <a:r>
              <a:rPr lang="en-GB" altLang="en-US" sz="2600" dirty="0"/>
              <a:t>: Each example is labelled with a pre-defined class. </a:t>
            </a:r>
          </a:p>
          <a:p>
            <a:pPr eaLnBrk="1" hangingPunct="1"/>
            <a:r>
              <a:rPr lang="en-GB" altLang="en-US" sz="2600" dirty="0">
                <a:solidFill>
                  <a:srgbClr val="FF0000"/>
                </a:solidFill>
              </a:rPr>
              <a:t>Goal:</a:t>
            </a:r>
            <a:r>
              <a:rPr lang="en-GB" altLang="en-US" sz="2600" dirty="0"/>
              <a:t> To learn a </a:t>
            </a:r>
            <a:r>
              <a:rPr lang="en-GB" altLang="en-US" sz="2600" dirty="0">
                <a:solidFill>
                  <a:srgbClr val="3333CC"/>
                </a:solidFill>
              </a:rPr>
              <a:t>classification model</a:t>
            </a:r>
            <a:r>
              <a:rPr lang="en-GB" altLang="en-US" sz="2600" dirty="0"/>
              <a:t> from the data that can be used to predict the classes of new (future, or test) cases/instances.</a:t>
            </a:r>
          </a:p>
        </p:txBody>
      </p:sp>
      <p:sp>
        <p:nvSpPr>
          <p:cNvPr id="10245" name="Rectangle 3">
            <a:extLst>
              <a:ext uri="{FF2B5EF4-FFF2-40B4-BE49-F238E27FC236}">
                <a16:creationId xmlns:a16="http://schemas.microsoft.com/office/drawing/2014/main" id="{465E4B2E-42A1-CE05-0996-97AD64BEC04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/>
              <a:t>The data and the goal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2" name="Rectangle 2">
            <a:extLst>
              <a:ext uri="{FF2B5EF4-FFF2-40B4-BE49-F238E27FC236}">
                <a16:creationId xmlns:a16="http://schemas.microsoft.com/office/drawing/2014/main" id="{F77CA061-6380-ECF9-9F46-6855BAE74CB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459832" y="915236"/>
            <a:ext cx="8212137" cy="871538"/>
          </a:xfrm>
        </p:spPr>
        <p:txBody>
          <a:bodyPr/>
          <a:lstStyle/>
          <a:p>
            <a:pPr eaLnBrk="1" hangingPunct="1"/>
            <a:r>
              <a:rPr lang="en-US" altLang="en-US" dirty="0"/>
              <a:t>An example: data (loan application)</a:t>
            </a:r>
          </a:p>
        </p:txBody>
      </p:sp>
      <p:sp>
        <p:nvSpPr>
          <p:cNvPr id="12293" name="Text Box 7">
            <a:extLst>
              <a:ext uri="{FF2B5EF4-FFF2-40B4-BE49-F238E27FC236}">
                <a16:creationId xmlns:a16="http://schemas.microsoft.com/office/drawing/2014/main" id="{27C36B8A-EEF7-DCBA-5A83-3E2A77E833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43190" y="3591511"/>
            <a:ext cx="1871663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 typeface="Wingdings" panose="05000000000000000000" pitchFamily="2" charset="2"/>
              <a:buNone/>
            </a:pPr>
            <a:r>
              <a:rPr lang="en-US" altLang="en-US" sz="1800" dirty="0"/>
              <a:t>Approved or not</a:t>
            </a:r>
          </a:p>
        </p:txBody>
      </p:sp>
      <p:pic>
        <p:nvPicPr>
          <p:cNvPr id="12294" name="Picture 8">
            <a:extLst>
              <a:ext uri="{FF2B5EF4-FFF2-40B4-BE49-F238E27FC236}">
                <a16:creationId xmlns:a16="http://schemas.microsoft.com/office/drawing/2014/main" id="{931EDA7C-9BCB-9D93-09D2-4A42011B09A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459832" y="2166341"/>
            <a:ext cx="7756357" cy="3865971"/>
          </a:xfr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6" name="Rectangle 2">
            <a:extLst>
              <a:ext uri="{FF2B5EF4-FFF2-40B4-BE49-F238E27FC236}">
                <a16:creationId xmlns:a16="http://schemas.microsoft.com/office/drawing/2014/main" id="{74E81028-B748-ECEF-10F2-AA74779D1B1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An example: the learning task</a:t>
            </a:r>
          </a:p>
        </p:txBody>
      </p:sp>
      <p:pic>
        <p:nvPicPr>
          <p:cNvPr id="13318" name="Picture 4">
            <a:extLst>
              <a:ext uri="{FF2B5EF4-FFF2-40B4-BE49-F238E27FC236}">
                <a16:creationId xmlns:a16="http://schemas.microsoft.com/office/drawing/2014/main" id="{0E3C4C8F-1552-B8C9-91DC-57666163EF2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170" y="5078517"/>
            <a:ext cx="8169053" cy="762445"/>
          </a:xfrm>
          <a:noFill/>
        </p:spPr>
      </p:pic>
      <p:sp>
        <p:nvSpPr>
          <p:cNvPr id="13317" name="Rectangle 3">
            <a:extLst>
              <a:ext uri="{FF2B5EF4-FFF2-40B4-BE49-F238E27FC236}">
                <a16:creationId xmlns:a16="http://schemas.microsoft.com/office/drawing/2014/main" id="{CC702A8F-0CA2-90E6-9A20-8A542D54A29A}"/>
              </a:ext>
            </a:extLst>
          </p:cNvPr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1451578" y="2085333"/>
            <a:ext cx="9603275" cy="3299085"/>
          </a:xfrm>
        </p:spPr>
        <p:txBody>
          <a:bodyPr/>
          <a:lstStyle/>
          <a:p>
            <a:pPr eaLnBrk="1" hangingPunct="1"/>
            <a:r>
              <a:rPr lang="en-US" altLang="en-US" sz="2600" dirty="0">
                <a:solidFill>
                  <a:srgbClr val="FF0000"/>
                </a:solidFill>
              </a:rPr>
              <a:t>Learn a classification model</a:t>
            </a:r>
            <a:r>
              <a:rPr lang="en-US" altLang="en-US" sz="2600" dirty="0"/>
              <a:t> from the data </a:t>
            </a:r>
          </a:p>
          <a:p>
            <a:pPr eaLnBrk="1" hangingPunct="1"/>
            <a:r>
              <a:rPr lang="en-US" altLang="en-US" sz="2600" dirty="0"/>
              <a:t>Use the model to classify future loan applications into </a:t>
            </a:r>
          </a:p>
          <a:p>
            <a:pPr lvl="1" eaLnBrk="1" hangingPunct="1"/>
            <a:r>
              <a:rPr lang="en-US" altLang="en-US" sz="2200" dirty="0">
                <a:solidFill>
                  <a:srgbClr val="3333CC"/>
                </a:solidFill>
              </a:rPr>
              <a:t>Yes (approved) and </a:t>
            </a:r>
          </a:p>
          <a:p>
            <a:pPr lvl="1" eaLnBrk="1" hangingPunct="1"/>
            <a:r>
              <a:rPr lang="en-US" altLang="en-US" sz="2200" dirty="0">
                <a:solidFill>
                  <a:srgbClr val="3333CC"/>
                </a:solidFill>
              </a:rPr>
              <a:t>No (not approved)</a:t>
            </a:r>
          </a:p>
          <a:p>
            <a:pPr eaLnBrk="1" hangingPunct="1"/>
            <a:r>
              <a:rPr lang="en-US" altLang="en-US" sz="2600" dirty="0"/>
              <a:t>What is the class for following case/instance?</a:t>
            </a:r>
          </a:p>
        </p:txBody>
      </p:sp>
    </p:spTree>
    <p:extLst>
      <p:ext uri="{BB962C8B-B14F-4D97-AF65-F5344CB8AC3E}">
        <p14:creationId xmlns:p14="http://schemas.microsoft.com/office/powerpoint/2010/main" val="373109651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Metrics for Classification Model">
            <a:extLst>
              <a:ext uri="{FF2B5EF4-FFF2-40B4-BE49-F238E27FC236}">
                <a16:creationId xmlns:a16="http://schemas.microsoft.com/office/drawing/2014/main" id="{4613D28F-E391-7449-6297-FC92F202E9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230" y="735291"/>
            <a:ext cx="11937540" cy="5138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226499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ED5138-A30A-814E-B294-206285C5F1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24695D-C833-AA48-A871-C70443579F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Logistic regression introduces us to a few things:</a:t>
            </a:r>
          </a:p>
          <a:p>
            <a:pPr lvl="1"/>
            <a:r>
              <a:rPr lang="en-US" dirty="0"/>
              <a:t>Alternate cost functions – depending on the scenario, we can switch between cost calculations. </a:t>
            </a:r>
          </a:p>
          <a:p>
            <a:pPr lvl="1"/>
            <a:r>
              <a:rPr lang="en-US" dirty="0"/>
              <a:t>Multiple class predictions – processes mostly the same, but the prediction processing is different. </a:t>
            </a:r>
          </a:p>
          <a:p>
            <a:r>
              <a:rPr lang="en-US" dirty="0"/>
              <a:t>In </a:t>
            </a:r>
            <a:r>
              <a:rPr lang="en-US" dirty="0" err="1"/>
              <a:t>sklearn</a:t>
            </a:r>
            <a:r>
              <a:rPr lang="en-US" dirty="0"/>
              <a:t>, regularization (L2) is enabled by default. </a:t>
            </a:r>
          </a:p>
        </p:txBody>
      </p:sp>
    </p:spTree>
    <p:extLst>
      <p:ext uri="{BB962C8B-B14F-4D97-AF65-F5344CB8AC3E}">
        <p14:creationId xmlns:p14="http://schemas.microsoft.com/office/powerpoint/2010/main" val="35332471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62689" y="6205918"/>
            <a:ext cx="8068796" cy="248771"/>
          </a:xfrm>
          <a:custGeom>
            <a:avLst/>
            <a:gdLst/>
            <a:ahLst/>
            <a:cxnLst/>
            <a:rect l="l" t="t" r="r" b="b"/>
            <a:pathLst>
              <a:path w="9144635" h="281940">
                <a:moveTo>
                  <a:pt x="0" y="281838"/>
                </a:moveTo>
                <a:lnTo>
                  <a:pt x="9144012" y="281838"/>
                </a:lnTo>
                <a:lnTo>
                  <a:pt x="9144012" y="0"/>
                </a:lnTo>
                <a:lnTo>
                  <a:pt x="0" y="0"/>
                </a:lnTo>
                <a:lnTo>
                  <a:pt x="0" y="281838"/>
                </a:lnTo>
                <a:close/>
              </a:path>
            </a:pathLst>
          </a:custGeom>
          <a:solidFill>
            <a:srgbClr val="6DA4D8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335602" y="1226337"/>
            <a:ext cx="8473478" cy="503758"/>
          </a:xfrm>
          <a:prstGeom prst="rect">
            <a:avLst/>
          </a:prstGeom>
        </p:spPr>
        <p:txBody>
          <a:bodyPr vert="horz" wrap="square" lIns="0" tIns="11206" rIns="0" bIns="0" rtlCol="0" anchor="t">
            <a:spAutoFit/>
          </a:bodyPr>
          <a:lstStyle/>
          <a:p>
            <a:pPr marL="443215">
              <a:lnSpc>
                <a:spcPct val="100000"/>
              </a:lnSpc>
              <a:spcBef>
                <a:spcPts val="88"/>
              </a:spcBef>
            </a:pPr>
            <a:r>
              <a:rPr spc="-57" dirty="0"/>
              <a:t>What</a:t>
            </a:r>
            <a:r>
              <a:rPr spc="-124" dirty="0"/>
              <a:t> </a:t>
            </a:r>
            <a:r>
              <a:rPr dirty="0"/>
              <a:t>Is</a:t>
            </a:r>
            <a:r>
              <a:rPr spc="-132" dirty="0"/>
              <a:t> </a:t>
            </a:r>
            <a:r>
              <a:rPr spc="-44" dirty="0"/>
              <a:t>Machine</a:t>
            </a:r>
            <a:r>
              <a:rPr spc="-128" dirty="0"/>
              <a:t> </a:t>
            </a:r>
            <a:r>
              <a:rPr spc="-22" dirty="0"/>
              <a:t>Learning?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3181361" y="2334405"/>
            <a:ext cx="6627719" cy="3035092"/>
          </a:xfrm>
          <a:prstGeom prst="rect">
            <a:avLst/>
          </a:prstGeom>
        </p:spPr>
        <p:txBody>
          <a:bodyPr vert="horz" wrap="square" lIns="0" tIns="87406" rIns="0" bIns="0" rtlCol="0">
            <a:spAutoFit/>
          </a:bodyPr>
          <a:lstStyle/>
          <a:p>
            <a:pPr marL="144564" indent="-140081">
              <a:spcBef>
                <a:spcPts val="688"/>
              </a:spcBef>
              <a:buClr>
                <a:srgbClr val="295A91"/>
              </a:buClr>
              <a:buSzPct val="96153"/>
              <a:buFont typeface="Wingdings"/>
              <a:buChar char=""/>
              <a:tabLst>
                <a:tab pos="144564" algn="l"/>
              </a:tabLst>
            </a:pPr>
            <a:r>
              <a:rPr sz="2294" dirty="0">
                <a:solidFill>
                  <a:srgbClr val="010202"/>
                </a:solidFill>
                <a:latin typeface="Calibri"/>
                <a:cs typeface="Calibri"/>
              </a:rPr>
              <a:t>All</a:t>
            </a:r>
            <a:r>
              <a:rPr sz="2294" spc="-13" dirty="0">
                <a:solidFill>
                  <a:srgbClr val="010202"/>
                </a:solidFill>
                <a:latin typeface="Calibri"/>
                <a:cs typeface="Calibri"/>
              </a:rPr>
              <a:t> </a:t>
            </a:r>
            <a:r>
              <a:rPr sz="2294" dirty="0">
                <a:solidFill>
                  <a:srgbClr val="010202"/>
                </a:solidFill>
                <a:latin typeface="Calibri"/>
                <a:cs typeface="Calibri"/>
              </a:rPr>
              <a:t>useful</a:t>
            </a:r>
            <a:r>
              <a:rPr sz="2294" spc="-13" dirty="0">
                <a:solidFill>
                  <a:srgbClr val="010202"/>
                </a:solidFill>
                <a:latin typeface="Calibri"/>
                <a:cs typeface="Calibri"/>
              </a:rPr>
              <a:t> </a:t>
            </a:r>
            <a:r>
              <a:rPr sz="2294" dirty="0">
                <a:solidFill>
                  <a:srgbClr val="010202"/>
                </a:solidFill>
                <a:latin typeface="Calibri"/>
                <a:cs typeface="Calibri"/>
              </a:rPr>
              <a:t>programs</a:t>
            </a:r>
            <a:r>
              <a:rPr sz="2294" spc="-13" dirty="0">
                <a:solidFill>
                  <a:srgbClr val="010202"/>
                </a:solidFill>
                <a:latin typeface="Calibri"/>
                <a:cs typeface="Calibri"/>
              </a:rPr>
              <a:t> </a:t>
            </a:r>
            <a:r>
              <a:rPr sz="2294" dirty="0">
                <a:solidFill>
                  <a:srgbClr val="010202"/>
                </a:solidFill>
                <a:latin typeface="Calibri"/>
                <a:cs typeface="Calibri"/>
              </a:rPr>
              <a:t>"learn"</a:t>
            </a:r>
            <a:r>
              <a:rPr sz="2294" spc="-13" dirty="0">
                <a:solidFill>
                  <a:srgbClr val="010202"/>
                </a:solidFill>
                <a:latin typeface="Calibri"/>
                <a:cs typeface="Calibri"/>
              </a:rPr>
              <a:t> </a:t>
            </a:r>
            <a:r>
              <a:rPr sz="2294" spc="-9" dirty="0">
                <a:solidFill>
                  <a:srgbClr val="010202"/>
                </a:solidFill>
                <a:latin typeface="Calibri"/>
                <a:cs typeface="Calibri"/>
              </a:rPr>
              <a:t>something</a:t>
            </a:r>
            <a:endParaRPr sz="2294" dirty="0">
              <a:latin typeface="Calibri"/>
              <a:cs typeface="Calibri"/>
            </a:endParaRPr>
          </a:p>
          <a:p>
            <a:pPr marL="144564" indent="-140081">
              <a:lnSpc>
                <a:spcPts val="2674"/>
              </a:lnSpc>
              <a:spcBef>
                <a:spcPts val="706"/>
              </a:spcBef>
              <a:buClr>
                <a:srgbClr val="295A91"/>
              </a:buClr>
              <a:buSzPct val="96153"/>
              <a:buFont typeface="Wingdings"/>
              <a:buChar char=""/>
              <a:tabLst>
                <a:tab pos="144564" algn="l"/>
              </a:tabLst>
            </a:pPr>
            <a:r>
              <a:rPr lang="en-CA" sz="2294" dirty="0">
                <a:solidFill>
                  <a:srgbClr val="010202"/>
                </a:solidFill>
                <a:latin typeface="Calibri"/>
                <a:cs typeface="Calibri"/>
              </a:rPr>
              <a:t>E</a:t>
            </a:r>
            <a:r>
              <a:rPr sz="2294" dirty="0" err="1">
                <a:solidFill>
                  <a:srgbClr val="010202"/>
                </a:solidFill>
                <a:latin typeface="Calibri"/>
                <a:cs typeface="Calibri"/>
              </a:rPr>
              <a:t>arly</a:t>
            </a:r>
            <a:r>
              <a:rPr sz="2294" spc="-40" dirty="0">
                <a:solidFill>
                  <a:srgbClr val="010202"/>
                </a:solidFill>
                <a:latin typeface="Calibri"/>
                <a:cs typeface="Calibri"/>
              </a:rPr>
              <a:t> </a:t>
            </a:r>
            <a:r>
              <a:rPr sz="2294" dirty="0">
                <a:solidFill>
                  <a:srgbClr val="010202"/>
                </a:solidFill>
                <a:latin typeface="Calibri"/>
                <a:cs typeface="Calibri"/>
              </a:rPr>
              <a:t>definition</a:t>
            </a:r>
            <a:r>
              <a:rPr sz="2294" spc="-31" dirty="0">
                <a:solidFill>
                  <a:srgbClr val="010202"/>
                </a:solidFill>
                <a:latin typeface="Calibri"/>
                <a:cs typeface="Calibri"/>
              </a:rPr>
              <a:t> </a:t>
            </a:r>
            <a:r>
              <a:rPr sz="2294" dirty="0">
                <a:solidFill>
                  <a:srgbClr val="010202"/>
                </a:solidFill>
                <a:latin typeface="Calibri"/>
                <a:cs typeface="Calibri"/>
              </a:rPr>
              <a:t>of</a:t>
            </a:r>
            <a:r>
              <a:rPr sz="2294" spc="-35" dirty="0">
                <a:solidFill>
                  <a:srgbClr val="010202"/>
                </a:solidFill>
                <a:latin typeface="Calibri"/>
                <a:cs typeface="Calibri"/>
              </a:rPr>
              <a:t> </a:t>
            </a:r>
            <a:r>
              <a:rPr sz="2294" dirty="0">
                <a:solidFill>
                  <a:srgbClr val="010202"/>
                </a:solidFill>
                <a:latin typeface="Calibri"/>
                <a:cs typeface="Calibri"/>
              </a:rPr>
              <a:t>machine</a:t>
            </a:r>
            <a:r>
              <a:rPr sz="2294" spc="-31" dirty="0">
                <a:solidFill>
                  <a:srgbClr val="010202"/>
                </a:solidFill>
                <a:latin typeface="Calibri"/>
                <a:cs typeface="Calibri"/>
              </a:rPr>
              <a:t> </a:t>
            </a:r>
            <a:r>
              <a:rPr sz="2294" spc="-9" dirty="0">
                <a:solidFill>
                  <a:srgbClr val="010202"/>
                </a:solidFill>
                <a:latin typeface="Calibri"/>
                <a:cs typeface="Calibri"/>
              </a:rPr>
              <a:t>learning:</a:t>
            </a:r>
            <a:endParaRPr sz="2294" dirty="0">
              <a:latin typeface="Calibri"/>
              <a:cs typeface="Calibri"/>
            </a:endParaRPr>
          </a:p>
          <a:p>
            <a:pPr marL="347401" marR="313781" indent="-168097">
              <a:lnSpc>
                <a:spcPct val="79800"/>
              </a:lnSpc>
              <a:spcBef>
                <a:spcPts val="432"/>
              </a:spcBef>
            </a:pPr>
            <a:r>
              <a:rPr sz="2118" spc="40" dirty="0">
                <a:solidFill>
                  <a:srgbClr val="295A91"/>
                </a:solidFill>
                <a:latin typeface="Calibri"/>
                <a:cs typeface="Calibri"/>
              </a:rPr>
              <a:t> </a:t>
            </a:r>
            <a:r>
              <a:rPr sz="2118" i="1" dirty="0">
                <a:solidFill>
                  <a:srgbClr val="ED2024"/>
                </a:solidFill>
                <a:latin typeface="Calibri"/>
                <a:cs typeface="Calibri"/>
              </a:rPr>
              <a:t>"Field</a:t>
            </a:r>
            <a:r>
              <a:rPr sz="2118" i="1" spc="-66" dirty="0">
                <a:solidFill>
                  <a:srgbClr val="ED2024"/>
                </a:solidFill>
                <a:latin typeface="Calibri"/>
                <a:cs typeface="Calibri"/>
              </a:rPr>
              <a:t> </a:t>
            </a:r>
            <a:r>
              <a:rPr sz="2118" i="1" dirty="0">
                <a:solidFill>
                  <a:srgbClr val="ED2024"/>
                </a:solidFill>
                <a:latin typeface="Calibri"/>
                <a:cs typeface="Calibri"/>
              </a:rPr>
              <a:t>of</a:t>
            </a:r>
            <a:r>
              <a:rPr sz="2118" i="1" spc="-35" dirty="0">
                <a:solidFill>
                  <a:srgbClr val="ED2024"/>
                </a:solidFill>
                <a:latin typeface="Calibri"/>
                <a:cs typeface="Calibri"/>
              </a:rPr>
              <a:t> </a:t>
            </a:r>
            <a:r>
              <a:rPr sz="2118" i="1" dirty="0">
                <a:solidFill>
                  <a:srgbClr val="ED2024"/>
                </a:solidFill>
                <a:latin typeface="Calibri"/>
                <a:cs typeface="Calibri"/>
              </a:rPr>
              <a:t>study</a:t>
            </a:r>
            <a:r>
              <a:rPr sz="2118" i="1" spc="-31" dirty="0">
                <a:solidFill>
                  <a:srgbClr val="ED2024"/>
                </a:solidFill>
                <a:latin typeface="Calibri"/>
                <a:cs typeface="Calibri"/>
              </a:rPr>
              <a:t> </a:t>
            </a:r>
            <a:r>
              <a:rPr sz="2118" i="1" dirty="0">
                <a:solidFill>
                  <a:srgbClr val="ED2024"/>
                </a:solidFill>
                <a:latin typeface="Calibri"/>
                <a:cs typeface="Calibri"/>
              </a:rPr>
              <a:t>that</a:t>
            </a:r>
            <a:r>
              <a:rPr sz="2118" i="1" spc="-31" dirty="0">
                <a:solidFill>
                  <a:srgbClr val="ED2024"/>
                </a:solidFill>
                <a:latin typeface="Calibri"/>
                <a:cs typeface="Calibri"/>
              </a:rPr>
              <a:t> </a:t>
            </a:r>
            <a:r>
              <a:rPr sz="2118" i="1" dirty="0">
                <a:solidFill>
                  <a:srgbClr val="ED2024"/>
                </a:solidFill>
                <a:latin typeface="Calibri"/>
                <a:cs typeface="Calibri"/>
              </a:rPr>
              <a:t>gives</a:t>
            </a:r>
            <a:r>
              <a:rPr sz="2118" i="1" spc="-31" dirty="0">
                <a:solidFill>
                  <a:srgbClr val="ED2024"/>
                </a:solidFill>
                <a:latin typeface="Calibri"/>
                <a:cs typeface="Calibri"/>
              </a:rPr>
              <a:t> </a:t>
            </a:r>
            <a:r>
              <a:rPr sz="2118" i="1" dirty="0">
                <a:solidFill>
                  <a:srgbClr val="ED2024"/>
                </a:solidFill>
                <a:latin typeface="Calibri"/>
                <a:cs typeface="Calibri"/>
              </a:rPr>
              <a:t>computers</a:t>
            </a:r>
            <a:r>
              <a:rPr sz="2118" i="1" spc="-35" dirty="0">
                <a:solidFill>
                  <a:srgbClr val="ED2024"/>
                </a:solidFill>
                <a:latin typeface="Calibri"/>
                <a:cs typeface="Calibri"/>
              </a:rPr>
              <a:t> </a:t>
            </a:r>
            <a:r>
              <a:rPr sz="2118" i="1" dirty="0">
                <a:solidFill>
                  <a:srgbClr val="ED2024"/>
                </a:solidFill>
                <a:latin typeface="Calibri"/>
                <a:cs typeface="Calibri"/>
              </a:rPr>
              <a:t>the</a:t>
            </a:r>
            <a:r>
              <a:rPr sz="2118" i="1" spc="-35" dirty="0">
                <a:solidFill>
                  <a:srgbClr val="ED2024"/>
                </a:solidFill>
                <a:latin typeface="Calibri"/>
                <a:cs typeface="Calibri"/>
              </a:rPr>
              <a:t> </a:t>
            </a:r>
            <a:r>
              <a:rPr sz="2118" i="1" dirty="0">
                <a:solidFill>
                  <a:srgbClr val="ED2024"/>
                </a:solidFill>
                <a:latin typeface="Calibri"/>
                <a:cs typeface="Calibri"/>
              </a:rPr>
              <a:t>ability</a:t>
            </a:r>
            <a:r>
              <a:rPr sz="2118" i="1" spc="-35" dirty="0">
                <a:solidFill>
                  <a:srgbClr val="ED2024"/>
                </a:solidFill>
                <a:latin typeface="Calibri"/>
                <a:cs typeface="Calibri"/>
              </a:rPr>
              <a:t> </a:t>
            </a:r>
            <a:r>
              <a:rPr sz="2118" i="1" dirty="0">
                <a:solidFill>
                  <a:srgbClr val="ED2024"/>
                </a:solidFill>
                <a:latin typeface="Calibri"/>
                <a:cs typeface="Calibri"/>
              </a:rPr>
              <a:t>to</a:t>
            </a:r>
            <a:r>
              <a:rPr sz="2118" i="1" spc="-35" dirty="0">
                <a:solidFill>
                  <a:srgbClr val="ED2024"/>
                </a:solidFill>
                <a:latin typeface="Calibri"/>
                <a:cs typeface="Calibri"/>
              </a:rPr>
              <a:t> </a:t>
            </a:r>
            <a:r>
              <a:rPr sz="2118" i="1" spc="-9" dirty="0">
                <a:solidFill>
                  <a:srgbClr val="ED2024"/>
                </a:solidFill>
                <a:latin typeface="Calibri"/>
                <a:cs typeface="Calibri"/>
              </a:rPr>
              <a:t>learn </a:t>
            </a:r>
            <a:r>
              <a:rPr sz="2118" i="1" dirty="0">
                <a:solidFill>
                  <a:srgbClr val="ED2024"/>
                </a:solidFill>
                <a:latin typeface="Calibri"/>
                <a:cs typeface="Calibri"/>
              </a:rPr>
              <a:t>without</a:t>
            </a:r>
            <a:r>
              <a:rPr sz="2118" i="1" spc="-53" dirty="0">
                <a:solidFill>
                  <a:srgbClr val="ED2024"/>
                </a:solidFill>
                <a:latin typeface="Calibri"/>
                <a:cs typeface="Calibri"/>
              </a:rPr>
              <a:t> </a:t>
            </a:r>
            <a:r>
              <a:rPr sz="2118" i="1" dirty="0">
                <a:solidFill>
                  <a:srgbClr val="ED2024"/>
                </a:solidFill>
                <a:latin typeface="Calibri"/>
                <a:cs typeface="Calibri"/>
              </a:rPr>
              <a:t>being</a:t>
            </a:r>
            <a:r>
              <a:rPr sz="2118" i="1" spc="-49" dirty="0">
                <a:solidFill>
                  <a:srgbClr val="ED2024"/>
                </a:solidFill>
                <a:latin typeface="Calibri"/>
                <a:cs typeface="Calibri"/>
              </a:rPr>
              <a:t> </a:t>
            </a:r>
            <a:r>
              <a:rPr sz="2118" i="1" dirty="0">
                <a:solidFill>
                  <a:srgbClr val="ED2024"/>
                </a:solidFill>
                <a:latin typeface="Calibri"/>
                <a:cs typeface="Calibri"/>
              </a:rPr>
              <a:t>explicitly</a:t>
            </a:r>
            <a:r>
              <a:rPr sz="2118" i="1" spc="-44" dirty="0">
                <a:solidFill>
                  <a:srgbClr val="ED2024"/>
                </a:solidFill>
                <a:latin typeface="Calibri"/>
                <a:cs typeface="Calibri"/>
              </a:rPr>
              <a:t> </a:t>
            </a:r>
            <a:r>
              <a:rPr sz="2118" i="1" dirty="0">
                <a:solidFill>
                  <a:srgbClr val="ED2024"/>
                </a:solidFill>
                <a:latin typeface="Calibri"/>
                <a:cs typeface="Calibri"/>
              </a:rPr>
              <a:t>programmed."</a:t>
            </a:r>
            <a:r>
              <a:rPr sz="2118" i="1" spc="-49" dirty="0">
                <a:solidFill>
                  <a:srgbClr val="ED2024"/>
                </a:solidFill>
                <a:latin typeface="Calibri"/>
                <a:cs typeface="Calibri"/>
              </a:rPr>
              <a:t> </a:t>
            </a:r>
            <a:r>
              <a:rPr sz="2118" dirty="0">
                <a:solidFill>
                  <a:srgbClr val="010202"/>
                </a:solidFill>
                <a:latin typeface="Calibri"/>
                <a:cs typeface="Calibri"/>
              </a:rPr>
              <a:t>Arthur</a:t>
            </a:r>
            <a:r>
              <a:rPr sz="2118" spc="-53" dirty="0">
                <a:solidFill>
                  <a:srgbClr val="010202"/>
                </a:solidFill>
                <a:latin typeface="Calibri"/>
                <a:cs typeface="Calibri"/>
              </a:rPr>
              <a:t> </a:t>
            </a:r>
            <a:r>
              <a:rPr sz="2118" spc="-9" dirty="0">
                <a:solidFill>
                  <a:srgbClr val="010202"/>
                </a:solidFill>
                <a:latin typeface="Calibri"/>
                <a:cs typeface="Calibri"/>
              </a:rPr>
              <a:t>Samuel (1959</a:t>
            </a:r>
            <a:r>
              <a:rPr lang="en-CA" sz="2118" spc="-9" dirty="0">
                <a:solidFill>
                  <a:srgbClr val="010202"/>
                </a:solidFill>
                <a:latin typeface="Calibri"/>
                <a:cs typeface="Calibri"/>
              </a:rPr>
              <a:t>)</a:t>
            </a:r>
          </a:p>
          <a:p>
            <a:pPr marL="347401" marR="313781" indent="-168097">
              <a:lnSpc>
                <a:spcPct val="79800"/>
              </a:lnSpc>
              <a:spcBef>
                <a:spcPts val="432"/>
              </a:spcBef>
            </a:pPr>
            <a:endParaRPr sz="2118" dirty="0">
              <a:latin typeface="Calibri"/>
              <a:cs typeface="Calibri"/>
            </a:endParaRPr>
          </a:p>
          <a:p>
            <a:pPr marL="633151" marR="324428" indent="-285750">
              <a:lnSpc>
                <a:spcPts val="1765"/>
              </a:lnSpc>
              <a:spcBef>
                <a:spcPts val="441"/>
              </a:spcBef>
              <a:buFont typeface="Wingdings" panose="05000000000000000000" pitchFamily="2" charset="2"/>
              <a:buChar char="Ø"/>
            </a:pPr>
            <a:r>
              <a:rPr sz="1765" dirty="0">
                <a:solidFill>
                  <a:srgbClr val="010202"/>
                </a:solidFill>
                <a:latin typeface="Calibri"/>
                <a:cs typeface="Calibri"/>
              </a:rPr>
              <a:t>Computer</a:t>
            </a:r>
            <a:r>
              <a:rPr sz="1765" spc="-40" dirty="0">
                <a:solidFill>
                  <a:srgbClr val="010202"/>
                </a:solidFill>
                <a:latin typeface="Calibri"/>
                <a:cs typeface="Calibri"/>
              </a:rPr>
              <a:t> </a:t>
            </a:r>
            <a:r>
              <a:rPr sz="1765" dirty="0">
                <a:solidFill>
                  <a:srgbClr val="010202"/>
                </a:solidFill>
                <a:latin typeface="Calibri"/>
                <a:cs typeface="Calibri"/>
              </a:rPr>
              <a:t>pioneer</a:t>
            </a:r>
            <a:r>
              <a:rPr sz="1765" spc="-35" dirty="0">
                <a:solidFill>
                  <a:srgbClr val="010202"/>
                </a:solidFill>
                <a:latin typeface="Calibri"/>
                <a:cs typeface="Calibri"/>
              </a:rPr>
              <a:t> </a:t>
            </a:r>
            <a:r>
              <a:rPr sz="1765" dirty="0">
                <a:solidFill>
                  <a:srgbClr val="010202"/>
                </a:solidFill>
                <a:latin typeface="Calibri"/>
                <a:cs typeface="Calibri"/>
              </a:rPr>
              <a:t>who</a:t>
            </a:r>
            <a:r>
              <a:rPr sz="1765" spc="-35" dirty="0">
                <a:solidFill>
                  <a:srgbClr val="010202"/>
                </a:solidFill>
                <a:latin typeface="Calibri"/>
                <a:cs typeface="Calibri"/>
              </a:rPr>
              <a:t> </a:t>
            </a:r>
            <a:r>
              <a:rPr sz="1765" dirty="0">
                <a:solidFill>
                  <a:srgbClr val="010202"/>
                </a:solidFill>
                <a:latin typeface="Calibri"/>
                <a:cs typeface="Calibri"/>
              </a:rPr>
              <a:t>wrote</a:t>
            </a:r>
            <a:r>
              <a:rPr sz="1765" spc="-40" dirty="0">
                <a:solidFill>
                  <a:srgbClr val="010202"/>
                </a:solidFill>
                <a:latin typeface="Calibri"/>
                <a:cs typeface="Calibri"/>
              </a:rPr>
              <a:t> </a:t>
            </a:r>
            <a:r>
              <a:rPr sz="1765" dirty="0">
                <a:solidFill>
                  <a:srgbClr val="010202"/>
                </a:solidFill>
                <a:latin typeface="Calibri"/>
                <a:cs typeface="Calibri"/>
              </a:rPr>
              <a:t>first</a:t>
            </a:r>
            <a:r>
              <a:rPr sz="1765" spc="-40" dirty="0">
                <a:solidFill>
                  <a:srgbClr val="010202"/>
                </a:solidFill>
                <a:latin typeface="Calibri"/>
                <a:cs typeface="Calibri"/>
              </a:rPr>
              <a:t> </a:t>
            </a:r>
            <a:r>
              <a:rPr sz="1765" spc="-9" dirty="0">
                <a:solidFill>
                  <a:srgbClr val="010202"/>
                </a:solidFill>
                <a:latin typeface="Calibri"/>
                <a:cs typeface="Calibri"/>
              </a:rPr>
              <a:t>self-</a:t>
            </a:r>
            <a:r>
              <a:rPr sz="1765" dirty="0">
                <a:solidFill>
                  <a:srgbClr val="010202"/>
                </a:solidFill>
                <a:latin typeface="Calibri"/>
                <a:cs typeface="Calibri"/>
              </a:rPr>
              <a:t>learning</a:t>
            </a:r>
            <a:r>
              <a:rPr sz="1765" spc="-40" dirty="0">
                <a:solidFill>
                  <a:srgbClr val="010202"/>
                </a:solidFill>
                <a:latin typeface="Calibri"/>
                <a:cs typeface="Calibri"/>
              </a:rPr>
              <a:t> </a:t>
            </a:r>
            <a:r>
              <a:rPr sz="1765" dirty="0">
                <a:solidFill>
                  <a:srgbClr val="010202"/>
                </a:solidFill>
                <a:latin typeface="Calibri"/>
                <a:cs typeface="Calibri"/>
              </a:rPr>
              <a:t>program,</a:t>
            </a:r>
            <a:r>
              <a:rPr sz="1765" spc="-40" dirty="0">
                <a:solidFill>
                  <a:srgbClr val="010202"/>
                </a:solidFill>
                <a:latin typeface="Calibri"/>
                <a:cs typeface="Calibri"/>
              </a:rPr>
              <a:t> </a:t>
            </a:r>
            <a:r>
              <a:rPr sz="1765" spc="-9" dirty="0">
                <a:solidFill>
                  <a:srgbClr val="010202"/>
                </a:solidFill>
                <a:latin typeface="Calibri"/>
                <a:cs typeface="Calibri"/>
              </a:rPr>
              <a:t>which </a:t>
            </a:r>
            <a:r>
              <a:rPr sz="1765" dirty="0">
                <a:solidFill>
                  <a:srgbClr val="010202"/>
                </a:solidFill>
                <a:latin typeface="Calibri"/>
                <a:cs typeface="Calibri"/>
              </a:rPr>
              <a:t>played</a:t>
            </a:r>
            <a:r>
              <a:rPr sz="1765" spc="-40" dirty="0">
                <a:solidFill>
                  <a:srgbClr val="010202"/>
                </a:solidFill>
                <a:latin typeface="Calibri"/>
                <a:cs typeface="Calibri"/>
              </a:rPr>
              <a:t> </a:t>
            </a:r>
            <a:r>
              <a:rPr sz="1765" dirty="0">
                <a:solidFill>
                  <a:srgbClr val="010202"/>
                </a:solidFill>
                <a:latin typeface="Calibri"/>
                <a:cs typeface="Calibri"/>
              </a:rPr>
              <a:t>checkers</a:t>
            </a:r>
            <a:r>
              <a:rPr sz="1765" spc="-44" dirty="0">
                <a:solidFill>
                  <a:srgbClr val="010202"/>
                </a:solidFill>
                <a:latin typeface="Calibri"/>
                <a:cs typeface="Calibri"/>
              </a:rPr>
              <a:t> </a:t>
            </a:r>
            <a:r>
              <a:rPr sz="1765" spc="331" dirty="0">
                <a:solidFill>
                  <a:srgbClr val="010202"/>
                </a:solidFill>
                <a:latin typeface="Calibri"/>
                <a:cs typeface="Calibri"/>
              </a:rPr>
              <a:t>-</a:t>
            </a:r>
            <a:r>
              <a:rPr sz="1765" spc="-44" dirty="0">
                <a:solidFill>
                  <a:srgbClr val="010202"/>
                </a:solidFill>
                <a:latin typeface="Calibri"/>
                <a:cs typeface="Calibri"/>
              </a:rPr>
              <a:t> </a:t>
            </a:r>
            <a:r>
              <a:rPr sz="1765" dirty="0">
                <a:solidFill>
                  <a:srgbClr val="010202"/>
                </a:solidFill>
                <a:latin typeface="Calibri"/>
                <a:cs typeface="Calibri"/>
              </a:rPr>
              <a:t>learned</a:t>
            </a:r>
            <a:r>
              <a:rPr sz="1765" spc="-44" dirty="0">
                <a:solidFill>
                  <a:srgbClr val="010202"/>
                </a:solidFill>
                <a:latin typeface="Calibri"/>
                <a:cs typeface="Calibri"/>
              </a:rPr>
              <a:t> </a:t>
            </a:r>
            <a:r>
              <a:rPr sz="1765" dirty="0">
                <a:solidFill>
                  <a:srgbClr val="010202"/>
                </a:solidFill>
                <a:latin typeface="Calibri"/>
                <a:cs typeface="Calibri"/>
              </a:rPr>
              <a:t>from</a:t>
            </a:r>
            <a:r>
              <a:rPr sz="1765" spc="-44" dirty="0">
                <a:solidFill>
                  <a:srgbClr val="010202"/>
                </a:solidFill>
                <a:latin typeface="Calibri"/>
                <a:cs typeface="Calibri"/>
              </a:rPr>
              <a:t> </a:t>
            </a:r>
            <a:r>
              <a:rPr sz="1765" spc="-9" dirty="0">
                <a:solidFill>
                  <a:srgbClr val="010202"/>
                </a:solidFill>
                <a:latin typeface="Calibri"/>
                <a:cs typeface="Calibri"/>
              </a:rPr>
              <a:t>"experience"</a:t>
            </a:r>
            <a:endParaRPr sz="1765" dirty="0">
              <a:latin typeface="Calibri"/>
              <a:cs typeface="Calibri"/>
            </a:endParaRPr>
          </a:p>
          <a:p>
            <a:pPr marL="633151" marR="772126" indent="-285750">
              <a:lnSpc>
                <a:spcPct val="79200"/>
              </a:lnSpc>
              <a:spcBef>
                <a:spcPts val="529"/>
              </a:spcBef>
              <a:buFont typeface="Wingdings" panose="05000000000000000000" pitchFamily="2" charset="2"/>
              <a:buChar char="Ø"/>
            </a:pPr>
            <a:r>
              <a:rPr sz="1765" dirty="0">
                <a:solidFill>
                  <a:srgbClr val="010202"/>
                </a:solidFill>
                <a:latin typeface="Calibri"/>
                <a:cs typeface="Calibri"/>
              </a:rPr>
              <a:t>Invented</a:t>
            </a:r>
            <a:r>
              <a:rPr sz="1765" spc="-31" dirty="0">
                <a:solidFill>
                  <a:srgbClr val="010202"/>
                </a:solidFill>
                <a:latin typeface="Calibri"/>
                <a:cs typeface="Calibri"/>
              </a:rPr>
              <a:t> </a:t>
            </a:r>
            <a:r>
              <a:rPr sz="1765" spc="-9" dirty="0">
                <a:solidFill>
                  <a:srgbClr val="010202"/>
                </a:solidFill>
                <a:latin typeface="Calibri"/>
                <a:cs typeface="Calibri"/>
              </a:rPr>
              <a:t>alpha-</a:t>
            </a:r>
            <a:r>
              <a:rPr sz="1765" dirty="0">
                <a:solidFill>
                  <a:srgbClr val="010202"/>
                </a:solidFill>
                <a:latin typeface="Calibri"/>
                <a:cs typeface="Calibri"/>
              </a:rPr>
              <a:t>beta</a:t>
            </a:r>
            <a:r>
              <a:rPr sz="1765" spc="-31" dirty="0">
                <a:solidFill>
                  <a:srgbClr val="010202"/>
                </a:solidFill>
                <a:latin typeface="Calibri"/>
                <a:cs typeface="Calibri"/>
              </a:rPr>
              <a:t> </a:t>
            </a:r>
            <a:r>
              <a:rPr sz="1765" dirty="0">
                <a:solidFill>
                  <a:srgbClr val="010202"/>
                </a:solidFill>
                <a:latin typeface="Calibri"/>
                <a:cs typeface="Calibri"/>
              </a:rPr>
              <a:t>pruning</a:t>
            </a:r>
            <a:r>
              <a:rPr sz="1765" spc="-31" dirty="0">
                <a:solidFill>
                  <a:srgbClr val="010202"/>
                </a:solidFill>
                <a:latin typeface="Calibri"/>
                <a:cs typeface="Calibri"/>
              </a:rPr>
              <a:t> </a:t>
            </a:r>
            <a:r>
              <a:rPr sz="1765" spc="331" dirty="0">
                <a:solidFill>
                  <a:srgbClr val="010202"/>
                </a:solidFill>
                <a:latin typeface="Calibri"/>
                <a:cs typeface="Calibri"/>
              </a:rPr>
              <a:t>-</a:t>
            </a:r>
            <a:r>
              <a:rPr sz="1765" spc="-35" dirty="0">
                <a:solidFill>
                  <a:srgbClr val="010202"/>
                </a:solidFill>
                <a:latin typeface="Calibri"/>
                <a:cs typeface="Calibri"/>
              </a:rPr>
              <a:t> </a:t>
            </a:r>
            <a:r>
              <a:rPr sz="1765" dirty="0">
                <a:solidFill>
                  <a:srgbClr val="010202"/>
                </a:solidFill>
                <a:latin typeface="Calibri"/>
                <a:cs typeface="Calibri"/>
              </a:rPr>
              <a:t>widely</a:t>
            </a:r>
            <a:r>
              <a:rPr sz="1765" spc="-31" dirty="0">
                <a:solidFill>
                  <a:srgbClr val="010202"/>
                </a:solidFill>
                <a:latin typeface="Calibri"/>
                <a:cs typeface="Calibri"/>
              </a:rPr>
              <a:t> </a:t>
            </a:r>
            <a:r>
              <a:rPr sz="1765" dirty="0">
                <a:solidFill>
                  <a:srgbClr val="010202"/>
                </a:solidFill>
                <a:latin typeface="Calibri"/>
                <a:cs typeface="Calibri"/>
              </a:rPr>
              <a:t>used</a:t>
            </a:r>
            <a:r>
              <a:rPr sz="1765" spc="-31" dirty="0">
                <a:solidFill>
                  <a:srgbClr val="010202"/>
                </a:solidFill>
                <a:latin typeface="Calibri"/>
                <a:cs typeface="Calibri"/>
              </a:rPr>
              <a:t> </a:t>
            </a:r>
            <a:r>
              <a:rPr sz="1765" dirty="0">
                <a:solidFill>
                  <a:srgbClr val="010202"/>
                </a:solidFill>
                <a:latin typeface="Calibri"/>
                <a:cs typeface="Calibri"/>
              </a:rPr>
              <a:t>in</a:t>
            </a:r>
            <a:r>
              <a:rPr sz="1765" spc="-31" dirty="0">
                <a:solidFill>
                  <a:srgbClr val="010202"/>
                </a:solidFill>
                <a:latin typeface="Calibri"/>
                <a:cs typeface="Calibri"/>
              </a:rPr>
              <a:t> </a:t>
            </a:r>
            <a:r>
              <a:rPr sz="1765" dirty="0">
                <a:solidFill>
                  <a:srgbClr val="010202"/>
                </a:solidFill>
                <a:latin typeface="Calibri"/>
                <a:cs typeface="Calibri"/>
              </a:rPr>
              <a:t>decision</a:t>
            </a:r>
            <a:r>
              <a:rPr sz="1765" spc="-31" dirty="0">
                <a:solidFill>
                  <a:srgbClr val="010202"/>
                </a:solidFill>
                <a:latin typeface="Calibri"/>
                <a:cs typeface="Calibri"/>
              </a:rPr>
              <a:t> </a:t>
            </a:r>
            <a:r>
              <a:rPr sz="1765" spc="-18" dirty="0">
                <a:solidFill>
                  <a:srgbClr val="010202"/>
                </a:solidFill>
                <a:latin typeface="Calibri"/>
                <a:cs typeface="Calibri"/>
              </a:rPr>
              <a:t>tree </a:t>
            </a:r>
            <a:r>
              <a:rPr sz="1765" spc="-9" dirty="0">
                <a:solidFill>
                  <a:srgbClr val="010202"/>
                </a:solidFill>
                <a:latin typeface="Calibri"/>
                <a:cs typeface="Calibri"/>
              </a:rPr>
              <a:t>searching</a:t>
            </a:r>
            <a:endParaRPr sz="1765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62678" y="6205918"/>
            <a:ext cx="8068796" cy="248771"/>
          </a:xfrm>
          <a:custGeom>
            <a:avLst/>
            <a:gdLst/>
            <a:ahLst/>
            <a:cxnLst/>
            <a:rect l="l" t="t" r="r" b="b"/>
            <a:pathLst>
              <a:path w="9144635" h="281940">
                <a:moveTo>
                  <a:pt x="0" y="281838"/>
                </a:moveTo>
                <a:lnTo>
                  <a:pt x="9144025" y="281838"/>
                </a:lnTo>
                <a:lnTo>
                  <a:pt x="9144025" y="0"/>
                </a:lnTo>
                <a:lnTo>
                  <a:pt x="0" y="0"/>
                </a:lnTo>
                <a:lnTo>
                  <a:pt x="0" y="281838"/>
                </a:lnTo>
                <a:close/>
              </a:path>
            </a:pathLst>
          </a:custGeom>
          <a:solidFill>
            <a:srgbClr val="67A1D7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297291" y="1199450"/>
            <a:ext cx="8473478" cy="503758"/>
          </a:xfrm>
          <a:prstGeom prst="rect">
            <a:avLst/>
          </a:prstGeom>
        </p:spPr>
        <p:txBody>
          <a:bodyPr vert="horz" wrap="square" lIns="0" tIns="11206" rIns="0" bIns="0" rtlCol="0" anchor="t">
            <a:spAutoFit/>
          </a:bodyPr>
          <a:lstStyle/>
          <a:p>
            <a:pPr marL="443215">
              <a:lnSpc>
                <a:spcPct val="100000"/>
              </a:lnSpc>
              <a:spcBef>
                <a:spcPts val="88"/>
              </a:spcBef>
            </a:pPr>
            <a:r>
              <a:rPr spc="-57" dirty="0">
                <a:solidFill>
                  <a:srgbClr val="001B43"/>
                </a:solidFill>
              </a:rPr>
              <a:t>What</a:t>
            </a:r>
            <a:r>
              <a:rPr spc="-124" dirty="0">
                <a:solidFill>
                  <a:srgbClr val="001B43"/>
                </a:solidFill>
              </a:rPr>
              <a:t> </a:t>
            </a:r>
            <a:r>
              <a:rPr dirty="0">
                <a:solidFill>
                  <a:srgbClr val="001B43"/>
                </a:solidFill>
              </a:rPr>
              <a:t>Is</a:t>
            </a:r>
            <a:r>
              <a:rPr spc="-132" dirty="0">
                <a:solidFill>
                  <a:srgbClr val="001B43"/>
                </a:solidFill>
              </a:rPr>
              <a:t> </a:t>
            </a:r>
            <a:r>
              <a:rPr spc="-44" dirty="0">
                <a:solidFill>
                  <a:srgbClr val="001B43"/>
                </a:solidFill>
              </a:rPr>
              <a:t>Machine</a:t>
            </a:r>
            <a:r>
              <a:rPr spc="-128" dirty="0">
                <a:solidFill>
                  <a:srgbClr val="001B43"/>
                </a:solidFill>
              </a:rPr>
              <a:t> </a:t>
            </a:r>
            <a:r>
              <a:rPr spc="-22" dirty="0">
                <a:solidFill>
                  <a:srgbClr val="001B43"/>
                </a:solidFill>
              </a:rPr>
              <a:t>Learning?</a:t>
            </a:r>
          </a:p>
        </p:txBody>
      </p:sp>
      <p:grpSp>
        <p:nvGrpSpPr>
          <p:cNvPr id="5" name="object 5"/>
          <p:cNvGrpSpPr/>
          <p:nvPr/>
        </p:nvGrpSpPr>
        <p:grpSpPr>
          <a:xfrm>
            <a:off x="2894017" y="2053624"/>
            <a:ext cx="4939713" cy="3056400"/>
            <a:chOff x="1763204" y="2209800"/>
            <a:chExt cx="5415762" cy="3405452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05914" y="2209800"/>
              <a:ext cx="5129225" cy="340545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28385" y="4750739"/>
              <a:ext cx="1450581" cy="64838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63204" y="3192081"/>
              <a:ext cx="1450581" cy="652564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7832712" y="2772092"/>
            <a:ext cx="1938057" cy="700041"/>
          </a:xfrm>
          <a:prstGeom prst="rect">
            <a:avLst/>
          </a:prstGeom>
          <a:ln w="25387">
            <a:solidFill>
              <a:srgbClr val="2C55A6"/>
            </a:solidFill>
          </a:ln>
        </p:spPr>
        <p:txBody>
          <a:bodyPr vert="horz" wrap="square" lIns="0" tIns="58271" rIns="0" bIns="0" rtlCol="0">
            <a:spAutoFit/>
          </a:bodyPr>
          <a:lstStyle/>
          <a:p>
            <a:pPr marL="80126" marR="559203">
              <a:lnSpc>
                <a:spcPts val="2471"/>
              </a:lnSpc>
              <a:spcBef>
                <a:spcPts val="459"/>
              </a:spcBef>
            </a:pPr>
            <a:r>
              <a:rPr sz="2118" dirty="0">
                <a:solidFill>
                  <a:srgbClr val="010202"/>
                </a:solidFill>
                <a:latin typeface="Calibri"/>
                <a:cs typeface="Calibri"/>
              </a:rPr>
              <a:t>Square</a:t>
            </a:r>
            <a:r>
              <a:rPr sz="2118" spc="-62" dirty="0">
                <a:solidFill>
                  <a:srgbClr val="010202"/>
                </a:solidFill>
                <a:latin typeface="Calibri"/>
                <a:cs typeface="Calibri"/>
              </a:rPr>
              <a:t> </a:t>
            </a:r>
            <a:r>
              <a:rPr sz="2118" spc="-18" dirty="0">
                <a:solidFill>
                  <a:srgbClr val="010202"/>
                </a:solidFill>
                <a:latin typeface="Calibri"/>
                <a:cs typeface="Calibri"/>
              </a:rPr>
              <a:t>root </a:t>
            </a:r>
            <a:r>
              <a:rPr sz="2118" spc="-9" dirty="0">
                <a:solidFill>
                  <a:srgbClr val="010202"/>
                </a:solidFill>
                <a:latin typeface="Calibri"/>
                <a:cs typeface="Calibri"/>
              </a:rPr>
              <a:t>finder</a:t>
            </a:r>
            <a:endParaRPr sz="2118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833730" y="4784923"/>
            <a:ext cx="1949263" cy="1012087"/>
          </a:xfrm>
          <a:prstGeom prst="rect">
            <a:avLst/>
          </a:prstGeom>
          <a:ln w="25387">
            <a:solidFill>
              <a:srgbClr val="2C55A6"/>
            </a:solidFill>
          </a:ln>
        </p:spPr>
        <p:txBody>
          <a:bodyPr vert="horz" wrap="square" lIns="0" tIns="43703" rIns="0" bIns="0" rtlCol="0">
            <a:spAutoFit/>
          </a:bodyPr>
          <a:lstStyle/>
          <a:p>
            <a:pPr marL="80687" marR="202277" indent="-560">
              <a:lnSpc>
                <a:spcPct val="99000"/>
              </a:lnSpc>
              <a:spcBef>
                <a:spcPts val="344"/>
              </a:spcBef>
            </a:pPr>
            <a:r>
              <a:rPr sz="2118" dirty="0">
                <a:solidFill>
                  <a:srgbClr val="010202"/>
                </a:solidFill>
                <a:latin typeface="Calibri"/>
                <a:cs typeface="Calibri"/>
              </a:rPr>
              <a:t>Curve</a:t>
            </a:r>
            <a:r>
              <a:rPr sz="2118" spc="-84" dirty="0">
                <a:solidFill>
                  <a:srgbClr val="010202"/>
                </a:solidFill>
                <a:latin typeface="Calibri"/>
                <a:cs typeface="Calibri"/>
              </a:rPr>
              <a:t> </a:t>
            </a:r>
            <a:r>
              <a:rPr sz="2118" dirty="0">
                <a:solidFill>
                  <a:srgbClr val="010202"/>
                </a:solidFill>
                <a:latin typeface="Calibri"/>
                <a:cs typeface="Calibri"/>
              </a:rPr>
              <a:t>fitting</a:t>
            </a:r>
            <a:r>
              <a:rPr sz="2118" spc="-75" dirty="0">
                <a:solidFill>
                  <a:srgbClr val="010202"/>
                </a:solidFill>
                <a:latin typeface="Calibri"/>
                <a:cs typeface="Calibri"/>
              </a:rPr>
              <a:t> </a:t>
            </a:r>
            <a:r>
              <a:rPr sz="2118" spc="-22" dirty="0">
                <a:solidFill>
                  <a:srgbClr val="010202"/>
                </a:solidFill>
                <a:latin typeface="Calibri"/>
                <a:cs typeface="Calibri"/>
              </a:rPr>
              <a:t>by </a:t>
            </a:r>
            <a:r>
              <a:rPr sz="2118" spc="-9" dirty="0">
                <a:solidFill>
                  <a:srgbClr val="010202"/>
                </a:solidFill>
                <a:latin typeface="Calibri"/>
                <a:cs typeface="Calibri"/>
              </a:rPr>
              <a:t>linear regression</a:t>
            </a:r>
            <a:endParaRPr sz="2118">
              <a:latin typeface="Calibri"/>
              <a:cs typeface="Calibri"/>
            </a:endParaRPr>
          </a:p>
        </p:txBody>
      </p:sp>
      <p:cxnSp>
        <p:nvCxnSpPr>
          <p:cNvPr id="20" name="Connector: Curved 19">
            <a:extLst>
              <a:ext uri="{FF2B5EF4-FFF2-40B4-BE49-F238E27FC236}">
                <a16:creationId xmlns:a16="http://schemas.microsoft.com/office/drawing/2014/main" id="{B86EAD25-FCA8-D62F-0A04-C05A7BECE9A7}"/>
              </a:ext>
            </a:extLst>
          </p:cNvPr>
          <p:cNvCxnSpPr>
            <a:cxnSpLocks/>
          </p:cNvCxnSpPr>
          <p:nvPr/>
        </p:nvCxnSpPr>
        <p:spPr>
          <a:xfrm>
            <a:off x="3387436" y="3429000"/>
            <a:ext cx="3784757" cy="905122"/>
          </a:xfrm>
          <a:prstGeom prst="curved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8C57B-29DA-E346-87A5-AF727225F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the Key?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0C12C2-629C-E64A-9DCE-02ACF5F724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don’t tell the computer how to make predictions.</a:t>
            </a:r>
          </a:p>
          <a:p>
            <a:r>
              <a:rPr lang="en-US" dirty="0"/>
              <a:t>We give the computer old examples, it figures out how to make predictions itself. </a:t>
            </a:r>
          </a:p>
        </p:txBody>
      </p:sp>
    </p:spTree>
    <p:extLst>
      <p:ext uri="{BB962C8B-B14F-4D97-AF65-F5344CB8AC3E}">
        <p14:creationId xmlns:p14="http://schemas.microsoft.com/office/powerpoint/2010/main" val="30656861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BF210-4E76-6243-A304-D6F0BC1833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Old Concepts, New 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92BFCC-BBE0-8647-A73E-5C088F9E28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That idea isn’t new (how do you predict if a restaurant will be good? If a job is worth applying for? If someone will date you?)</a:t>
            </a:r>
          </a:p>
          <a:p>
            <a:r>
              <a:rPr lang="en-US" dirty="0"/>
              <a:t>The scale, breadth, speed, and accuracy are new.</a:t>
            </a:r>
          </a:p>
        </p:txBody>
      </p:sp>
    </p:spTree>
    <p:extLst>
      <p:ext uri="{BB962C8B-B14F-4D97-AF65-F5344CB8AC3E}">
        <p14:creationId xmlns:p14="http://schemas.microsoft.com/office/powerpoint/2010/main" val="17678087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F083401-EF7C-BB1B-6898-DA0D51A619C5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90500" y="190500"/>
            <a:ext cx="11811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7380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286409" y="1196655"/>
            <a:ext cx="8473478" cy="503758"/>
          </a:xfrm>
          <a:prstGeom prst="rect">
            <a:avLst/>
          </a:prstGeom>
        </p:spPr>
        <p:txBody>
          <a:bodyPr vert="horz" wrap="square" lIns="0" tIns="11206" rIns="0" bIns="0" rtlCol="0" anchor="t">
            <a:spAutoFit/>
          </a:bodyPr>
          <a:lstStyle/>
          <a:p>
            <a:pPr marL="443215">
              <a:lnSpc>
                <a:spcPct val="100000"/>
              </a:lnSpc>
              <a:spcBef>
                <a:spcPts val="88"/>
              </a:spcBef>
            </a:pPr>
            <a:r>
              <a:rPr spc="-18" dirty="0">
                <a:solidFill>
                  <a:srgbClr val="1F2A5C"/>
                </a:solidFill>
              </a:rPr>
              <a:t>How</a:t>
            </a:r>
            <a:r>
              <a:rPr spc="-141" dirty="0">
                <a:solidFill>
                  <a:srgbClr val="1F2A5C"/>
                </a:solidFill>
              </a:rPr>
              <a:t> </a:t>
            </a:r>
            <a:r>
              <a:rPr spc="-35" dirty="0">
                <a:solidFill>
                  <a:srgbClr val="1F2A5C"/>
                </a:solidFill>
              </a:rPr>
              <a:t>Are</a:t>
            </a:r>
            <a:r>
              <a:rPr spc="-137" dirty="0">
                <a:solidFill>
                  <a:srgbClr val="1F2A5C"/>
                </a:solidFill>
              </a:rPr>
              <a:t> </a:t>
            </a:r>
            <a:r>
              <a:rPr spc="-40" dirty="0">
                <a:solidFill>
                  <a:srgbClr val="1F2A5C"/>
                </a:solidFill>
              </a:rPr>
              <a:t>Things</a:t>
            </a:r>
            <a:r>
              <a:rPr spc="-141" dirty="0">
                <a:solidFill>
                  <a:srgbClr val="1F2A5C"/>
                </a:solidFill>
              </a:rPr>
              <a:t> </a:t>
            </a:r>
            <a:r>
              <a:rPr spc="-31" dirty="0">
                <a:solidFill>
                  <a:srgbClr val="1F2A5C"/>
                </a:solidFill>
              </a:rPr>
              <a:t>Learned?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08727" y="1886628"/>
            <a:ext cx="7851691" cy="1688313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44564" indent="-140081">
              <a:spcBef>
                <a:spcPts val="88"/>
              </a:spcBef>
              <a:buClr>
                <a:srgbClr val="295A91"/>
              </a:buClr>
              <a:buSzPct val="96153"/>
              <a:buFont typeface="Wingdings"/>
              <a:buChar char=""/>
              <a:tabLst>
                <a:tab pos="144564" algn="l"/>
              </a:tabLst>
            </a:pPr>
            <a:r>
              <a:rPr sz="2294" spc="-9" dirty="0">
                <a:solidFill>
                  <a:srgbClr val="030404"/>
                </a:solidFill>
                <a:latin typeface="Calibri"/>
                <a:cs typeface="Calibri"/>
              </a:rPr>
              <a:t>Memorization</a:t>
            </a:r>
            <a:endParaRPr sz="2294" dirty="0">
              <a:latin typeface="Calibri"/>
              <a:cs typeface="Calibri"/>
            </a:endParaRPr>
          </a:p>
          <a:p>
            <a:pPr marL="522204" indent="-342900">
              <a:spcBef>
                <a:spcPts val="88"/>
              </a:spcBef>
              <a:buFont typeface="Wingdings" panose="05000000000000000000" pitchFamily="2" charset="2"/>
              <a:buChar char="q"/>
            </a:pPr>
            <a:r>
              <a:rPr sz="2118" dirty="0">
                <a:solidFill>
                  <a:srgbClr val="030404"/>
                </a:solidFill>
                <a:latin typeface="Calibri"/>
                <a:cs typeface="Calibri"/>
              </a:rPr>
              <a:t>Accumulation</a:t>
            </a:r>
            <a:r>
              <a:rPr sz="2118" spc="-115" dirty="0">
                <a:solidFill>
                  <a:srgbClr val="030404"/>
                </a:solidFill>
                <a:latin typeface="Calibri"/>
                <a:cs typeface="Calibri"/>
              </a:rPr>
              <a:t> </a:t>
            </a:r>
            <a:r>
              <a:rPr sz="2118" dirty="0">
                <a:solidFill>
                  <a:srgbClr val="030404"/>
                </a:solidFill>
                <a:latin typeface="Calibri"/>
                <a:cs typeface="Calibri"/>
              </a:rPr>
              <a:t>of</a:t>
            </a:r>
            <a:r>
              <a:rPr sz="2118" spc="-53" dirty="0">
                <a:solidFill>
                  <a:srgbClr val="030404"/>
                </a:solidFill>
                <a:latin typeface="Calibri"/>
                <a:cs typeface="Calibri"/>
              </a:rPr>
              <a:t> </a:t>
            </a:r>
            <a:r>
              <a:rPr sz="2118" dirty="0">
                <a:solidFill>
                  <a:srgbClr val="030404"/>
                </a:solidFill>
                <a:latin typeface="Calibri"/>
                <a:cs typeface="Calibri"/>
              </a:rPr>
              <a:t>individual</a:t>
            </a:r>
            <a:r>
              <a:rPr sz="2118" spc="-49" dirty="0">
                <a:solidFill>
                  <a:srgbClr val="030404"/>
                </a:solidFill>
                <a:latin typeface="Calibri"/>
                <a:cs typeface="Calibri"/>
              </a:rPr>
              <a:t> </a:t>
            </a:r>
            <a:r>
              <a:rPr sz="2118" spc="-9" dirty="0">
                <a:solidFill>
                  <a:srgbClr val="030404"/>
                </a:solidFill>
                <a:latin typeface="Calibri"/>
                <a:cs typeface="Calibri"/>
              </a:rPr>
              <a:t>facts</a:t>
            </a:r>
            <a:endParaRPr sz="2118" dirty="0">
              <a:latin typeface="Calibri"/>
              <a:cs typeface="Calibri"/>
            </a:endParaRPr>
          </a:p>
          <a:p>
            <a:pPr marL="179304">
              <a:spcBef>
                <a:spcPts val="282"/>
              </a:spcBef>
            </a:pPr>
            <a:r>
              <a:rPr sz="2118" dirty="0">
                <a:solidFill>
                  <a:srgbClr val="030404"/>
                </a:solidFill>
                <a:latin typeface="Calibri"/>
                <a:cs typeface="Calibri"/>
              </a:rPr>
              <a:t>Limited</a:t>
            </a:r>
            <a:r>
              <a:rPr sz="2118" spc="-66" dirty="0">
                <a:solidFill>
                  <a:srgbClr val="030404"/>
                </a:solidFill>
                <a:latin typeface="Calibri"/>
                <a:cs typeface="Calibri"/>
              </a:rPr>
              <a:t> </a:t>
            </a:r>
            <a:r>
              <a:rPr sz="2118" spc="-22" dirty="0">
                <a:solidFill>
                  <a:srgbClr val="030404"/>
                </a:solidFill>
                <a:latin typeface="Calibri"/>
                <a:cs typeface="Calibri"/>
              </a:rPr>
              <a:t>by</a:t>
            </a:r>
            <a:endParaRPr sz="2118" dirty="0">
              <a:latin typeface="Calibri"/>
              <a:cs typeface="Calibri"/>
            </a:endParaRPr>
          </a:p>
          <a:p>
            <a:pPr marL="633151" marR="1325166" indent="-285750">
              <a:lnSpc>
                <a:spcPts val="2471"/>
              </a:lnSpc>
              <a:spcBef>
                <a:spcPts val="18"/>
              </a:spcBef>
              <a:buFont typeface="Wingdings" panose="05000000000000000000" pitchFamily="2" charset="2"/>
              <a:buChar char="v"/>
            </a:pPr>
            <a:r>
              <a:rPr sz="1765" dirty="0">
                <a:solidFill>
                  <a:srgbClr val="030404"/>
                </a:solidFill>
                <a:latin typeface="Calibri"/>
                <a:cs typeface="Calibri"/>
              </a:rPr>
              <a:t>Time</a:t>
            </a:r>
            <a:r>
              <a:rPr sz="1765" spc="-26" dirty="0">
                <a:solidFill>
                  <a:srgbClr val="030404"/>
                </a:solidFill>
                <a:latin typeface="Calibri"/>
                <a:cs typeface="Calibri"/>
              </a:rPr>
              <a:t> </a:t>
            </a:r>
            <a:r>
              <a:rPr sz="1765" dirty="0">
                <a:solidFill>
                  <a:srgbClr val="030404"/>
                </a:solidFill>
                <a:latin typeface="Calibri"/>
                <a:cs typeface="Calibri"/>
              </a:rPr>
              <a:t>to</a:t>
            </a:r>
            <a:r>
              <a:rPr sz="1765" spc="-31" dirty="0">
                <a:solidFill>
                  <a:srgbClr val="030404"/>
                </a:solidFill>
                <a:latin typeface="Calibri"/>
                <a:cs typeface="Calibri"/>
              </a:rPr>
              <a:t> </a:t>
            </a:r>
            <a:r>
              <a:rPr sz="1765" dirty="0">
                <a:solidFill>
                  <a:srgbClr val="030404"/>
                </a:solidFill>
                <a:latin typeface="Calibri"/>
                <a:cs typeface="Calibri"/>
              </a:rPr>
              <a:t>observe</a:t>
            </a:r>
            <a:r>
              <a:rPr sz="1765" spc="-26" dirty="0">
                <a:solidFill>
                  <a:srgbClr val="030404"/>
                </a:solidFill>
                <a:latin typeface="Calibri"/>
                <a:cs typeface="Calibri"/>
              </a:rPr>
              <a:t> </a:t>
            </a:r>
            <a:r>
              <a:rPr sz="1765" spc="-9" dirty="0">
                <a:solidFill>
                  <a:srgbClr val="030404"/>
                </a:solidFill>
                <a:latin typeface="Calibri"/>
                <a:cs typeface="Calibri"/>
              </a:rPr>
              <a:t>facts </a:t>
            </a:r>
            <a:endParaRPr lang="en-CA" sz="1765" spc="-9" dirty="0">
              <a:solidFill>
                <a:srgbClr val="030404"/>
              </a:solidFill>
              <a:latin typeface="Calibri"/>
              <a:cs typeface="Calibri"/>
            </a:endParaRPr>
          </a:p>
          <a:p>
            <a:pPr marL="633151" marR="1325166" indent="-285750">
              <a:lnSpc>
                <a:spcPts val="2471"/>
              </a:lnSpc>
              <a:spcBef>
                <a:spcPts val="18"/>
              </a:spcBef>
              <a:buFont typeface="Wingdings" panose="05000000000000000000" pitchFamily="2" charset="2"/>
              <a:buChar char="v"/>
            </a:pPr>
            <a:r>
              <a:rPr sz="1765" dirty="0">
                <a:solidFill>
                  <a:srgbClr val="030404"/>
                </a:solidFill>
                <a:latin typeface="Calibri"/>
                <a:cs typeface="Calibri"/>
              </a:rPr>
              <a:t>Memory</a:t>
            </a:r>
            <a:r>
              <a:rPr sz="1765" spc="-13" dirty="0">
                <a:solidFill>
                  <a:srgbClr val="030404"/>
                </a:solidFill>
                <a:latin typeface="Calibri"/>
                <a:cs typeface="Calibri"/>
              </a:rPr>
              <a:t> </a:t>
            </a:r>
            <a:r>
              <a:rPr sz="1765" dirty="0">
                <a:solidFill>
                  <a:srgbClr val="030404"/>
                </a:solidFill>
                <a:latin typeface="Calibri"/>
                <a:cs typeface="Calibri"/>
              </a:rPr>
              <a:t>to</a:t>
            </a:r>
            <a:r>
              <a:rPr sz="1765" spc="-18" dirty="0">
                <a:solidFill>
                  <a:srgbClr val="030404"/>
                </a:solidFill>
                <a:latin typeface="Calibri"/>
                <a:cs typeface="Calibri"/>
              </a:rPr>
              <a:t> </a:t>
            </a:r>
            <a:r>
              <a:rPr sz="1765" dirty="0">
                <a:solidFill>
                  <a:srgbClr val="030404"/>
                </a:solidFill>
                <a:latin typeface="Calibri"/>
                <a:cs typeface="Calibri"/>
              </a:rPr>
              <a:t>store</a:t>
            </a:r>
            <a:r>
              <a:rPr sz="1765" spc="-13" dirty="0">
                <a:solidFill>
                  <a:srgbClr val="030404"/>
                </a:solidFill>
                <a:latin typeface="Calibri"/>
                <a:cs typeface="Calibri"/>
              </a:rPr>
              <a:t> </a:t>
            </a:r>
            <a:r>
              <a:rPr sz="1765" spc="-9" dirty="0">
                <a:solidFill>
                  <a:srgbClr val="030404"/>
                </a:solidFill>
                <a:latin typeface="Calibri"/>
                <a:cs typeface="Calibri"/>
              </a:rPr>
              <a:t>facts</a:t>
            </a:r>
            <a:endParaRPr sz="1765" dirty="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874244" y="2594663"/>
            <a:ext cx="2781300" cy="366658"/>
          </a:xfrm>
          <a:prstGeom prst="rect">
            <a:avLst/>
          </a:prstGeom>
          <a:ln w="9525">
            <a:solidFill>
              <a:srgbClr val="3D57A3"/>
            </a:solidFill>
          </a:ln>
        </p:spPr>
        <p:txBody>
          <a:bodyPr vert="horz" wrap="square" lIns="0" tIns="40341" rIns="0" bIns="0" rtlCol="0">
            <a:spAutoFit/>
          </a:bodyPr>
          <a:lstStyle/>
          <a:p>
            <a:pPr marL="80126">
              <a:spcBef>
                <a:spcPts val="318"/>
              </a:spcBef>
            </a:pPr>
            <a:r>
              <a:rPr sz="2118" dirty="0">
                <a:solidFill>
                  <a:srgbClr val="030404"/>
                </a:solidFill>
                <a:latin typeface="Calibri"/>
                <a:cs typeface="Calibri"/>
              </a:rPr>
              <a:t>Declarative</a:t>
            </a:r>
            <a:r>
              <a:rPr sz="2118" spc="-106" dirty="0">
                <a:solidFill>
                  <a:srgbClr val="030404"/>
                </a:solidFill>
                <a:latin typeface="Calibri"/>
                <a:cs typeface="Calibri"/>
              </a:rPr>
              <a:t> </a:t>
            </a:r>
            <a:r>
              <a:rPr sz="2118" spc="-9" dirty="0">
                <a:solidFill>
                  <a:srgbClr val="030404"/>
                </a:solidFill>
                <a:latin typeface="Calibri"/>
                <a:cs typeface="Calibri"/>
              </a:rPr>
              <a:t>knowledge</a:t>
            </a:r>
            <a:endParaRPr sz="2118" dirty="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978587" y="4243195"/>
            <a:ext cx="2781300" cy="366657"/>
          </a:xfrm>
          <a:prstGeom prst="rect">
            <a:avLst/>
          </a:prstGeom>
          <a:ln w="9525">
            <a:solidFill>
              <a:srgbClr val="3D57A3"/>
            </a:solidFill>
          </a:ln>
        </p:spPr>
        <p:txBody>
          <a:bodyPr vert="horz" wrap="square" lIns="0" tIns="40340" rIns="0" bIns="0" rtlCol="0">
            <a:spAutoFit/>
          </a:bodyPr>
          <a:lstStyle/>
          <a:p>
            <a:pPr marL="80126">
              <a:spcBef>
                <a:spcPts val="317"/>
              </a:spcBef>
            </a:pPr>
            <a:r>
              <a:rPr sz="2118" dirty="0">
                <a:solidFill>
                  <a:srgbClr val="030404"/>
                </a:solidFill>
                <a:latin typeface="Calibri"/>
                <a:cs typeface="Calibri"/>
              </a:rPr>
              <a:t>Imperative</a:t>
            </a:r>
            <a:r>
              <a:rPr sz="2118" spc="-101" dirty="0">
                <a:solidFill>
                  <a:srgbClr val="030404"/>
                </a:solidFill>
                <a:latin typeface="Calibri"/>
                <a:cs typeface="Calibri"/>
              </a:rPr>
              <a:t> </a:t>
            </a:r>
            <a:r>
              <a:rPr sz="2118" spc="-9" dirty="0">
                <a:solidFill>
                  <a:srgbClr val="030404"/>
                </a:solidFill>
                <a:latin typeface="Calibri"/>
                <a:cs typeface="Calibri"/>
              </a:rPr>
              <a:t>knowledge</a:t>
            </a:r>
            <a:endParaRPr sz="2118" dirty="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18309" y="3891030"/>
            <a:ext cx="11097491" cy="2274936"/>
          </a:xfrm>
          <a:prstGeom prst="rect">
            <a:avLst/>
          </a:prstGeom>
        </p:spPr>
        <p:txBody>
          <a:bodyPr vert="horz" wrap="square" lIns="0" tIns="59391" rIns="0" bIns="0" rtlCol="0">
            <a:spAutoFit/>
          </a:bodyPr>
          <a:lstStyle/>
          <a:p>
            <a:pPr marL="144564" indent="-140081">
              <a:spcBef>
                <a:spcPts val="1041"/>
              </a:spcBef>
              <a:buClr>
                <a:srgbClr val="295A91"/>
              </a:buClr>
              <a:buSzPct val="96153"/>
              <a:buFont typeface="Wingdings"/>
              <a:buChar char=""/>
              <a:tabLst>
                <a:tab pos="144564" algn="l"/>
              </a:tabLst>
            </a:pPr>
            <a:r>
              <a:rPr lang="en-US" sz="2294" spc="-9" dirty="0">
                <a:solidFill>
                  <a:srgbClr val="030404"/>
                </a:solidFill>
                <a:latin typeface="Calibri"/>
                <a:cs typeface="Calibri"/>
              </a:rPr>
              <a:t>Generalization</a:t>
            </a:r>
            <a:endParaRPr lang="en-US" sz="2294" dirty="0">
              <a:latin typeface="Calibri"/>
              <a:cs typeface="Calibri"/>
            </a:endParaRPr>
          </a:p>
          <a:p>
            <a:pPr marL="522204" indent="-342900">
              <a:spcBef>
                <a:spcPts val="88"/>
              </a:spcBef>
              <a:buFont typeface="Wingdings" panose="05000000000000000000" pitchFamily="2" charset="2"/>
              <a:buChar char="q"/>
            </a:pPr>
            <a:r>
              <a:rPr lang="en-US" sz="2118" dirty="0">
                <a:solidFill>
                  <a:srgbClr val="030404"/>
                </a:solidFill>
                <a:latin typeface="Calibri"/>
                <a:cs typeface="Calibri"/>
              </a:rPr>
              <a:t>Deduce</a:t>
            </a:r>
            <a:r>
              <a:rPr lang="en-US" sz="2118" spc="-49" dirty="0">
                <a:solidFill>
                  <a:srgbClr val="030404"/>
                </a:solidFill>
                <a:latin typeface="Calibri"/>
                <a:cs typeface="Calibri"/>
              </a:rPr>
              <a:t> </a:t>
            </a:r>
            <a:r>
              <a:rPr lang="en-US" sz="2118" dirty="0">
                <a:solidFill>
                  <a:srgbClr val="030404"/>
                </a:solidFill>
                <a:latin typeface="Calibri"/>
                <a:cs typeface="Calibri"/>
              </a:rPr>
              <a:t>new</a:t>
            </a:r>
            <a:r>
              <a:rPr lang="en-US" sz="2118" spc="-26" dirty="0">
                <a:solidFill>
                  <a:srgbClr val="030404"/>
                </a:solidFill>
                <a:latin typeface="Calibri"/>
                <a:cs typeface="Calibri"/>
              </a:rPr>
              <a:t> </a:t>
            </a:r>
            <a:r>
              <a:rPr lang="en-US" sz="2118" dirty="0">
                <a:solidFill>
                  <a:srgbClr val="030404"/>
                </a:solidFill>
                <a:latin typeface="Calibri"/>
                <a:cs typeface="Calibri"/>
              </a:rPr>
              <a:t>facts</a:t>
            </a:r>
            <a:r>
              <a:rPr lang="en-US" sz="2118" spc="-26" dirty="0">
                <a:solidFill>
                  <a:srgbClr val="030404"/>
                </a:solidFill>
                <a:latin typeface="Calibri"/>
                <a:cs typeface="Calibri"/>
              </a:rPr>
              <a:t> </a:t>
            </a:r>
            <a:r>
              <a:rPr lang="en-US" sz="2118" dirty="0">
                <a:solidFill>
                  <a:srgbClr val="030404"/>
                </a:solidFill>
                <a:latin typeface="Calibri"/>
                <a:cs typeface="Calibri"/>
              </a:rPr>
              <a:t>from</a:t>
            </a:r>
            <a:r>
              <a:rPr lang="en-US" sz="2118" spc="-26" dirty="0">
                <a:solidFill>
                  <a:srgbClr val="030404"/>
                </a:solidFill>
                <a:latin typeface="Calibri"/>
                <a:cs typeface="Calibri"/>
              </a:rPr>
              <a:t> </a:t>
            </a:r>
            <a:r>
              <a:rPr lang="en-US" sz="2118" dirty="0">
                <a:solidFill>
                  <a:srgbClr val="030404"/>
                </a:solidFill>
                <a:latin typeface="Calibri"/>
                <a:cs typeface="Calibri"/>
              </a:rPr>
              <a:t>old</a:t>
            </a:r>
            <a:r>
              <a:rPr lang="en-US" sz="2118" spc="-22" dirty="0">
                <a:solidFill>
                  <a:srgbClr val="030404"/>
                </a:solidFill>
                <a:latin typeface="Calibri"/>
                <a:cs typeface="Calibri"/>
              </a:rPr>
              <a:t> </a:t>
            </a:r>
            <a:r>
              <a:rPr lang="en-US" sz="2118" spc="-9" dirty="0">
                <a:solidFill>
                  <a:srgbClr val="030404"/>
                </a:solidFill>
                <a:latin typeface="Calibri"/>
                <a:cs typeface="Calibri"/>
              </a:rPr>
              <a:t>facts</a:t>
            </a:r>
            <a:endParaRPr lang="en-US" sz="2118" dirty="0">
              <a:latin typeface="Calibri"/>
              <a:cs typeface="Calibri"/>
            </a:endParaRPr>
          </a:p>
          <a:p>
            <a:pPr marL="179304">
              <a:spcBef>
                <a:spcPts val="468"/>
              </a:spcBef>
            </a:pPr>
            <a:r>
              <a:rPr sz="2118" spc="40" dirty="0">
                <a:solidFill>
                  <a:srgbClr val="295A91"/>
                </a:solidFill>
                <a:latin typeface="Calibri"/>
                <a:cs typeface="Calibri"/>
              </a:rPr>
              <a:t> </a:t>
            </a:r>
            <a:r>
              <a:rPr sz="2118" dirty="0">
                <a:solidFill>
                  <a:srgbClr val="030404"/>
                </a:solidFill>
                <a:latin typeface="Calibri"/>
                <a:cs typeface="Calibri"/>
              </a:rPr>
              <a:t>Limited</a:t>
            </a:r>
            <a:r>
              <a:rPr sz="2118" spc="-66" dirty="0">
                <a:solidFill>
                  <a:srgbClr val="030404"/>
                </a:solidFill>
                <a:latin typeface="Calibri"/>
                <a:cs typeface="Calibri"/>
              </a:rPr>
              <a:t> </a:t>
            </a:r>
            <a:r>
              <a:rPr sz="2118" dirty="0">
                <a:solidFill>
                  <a:srgbClr val="030404"/>
                </a:solidFill>
                <a:latin typeface="Calibri"/>
                <a:cs typeface="Calibri"/>
              </a:rPr>
              <a:t>by</a:t>
            </a:r>
            <a:r>
              <a:rPr sz="2118" spc="-35" dirty="0">
                <a:solidFill>
                  <a:srgbClr val="030404"/>
                </a:solidFill>
                <a:latin typeface="Calibri"/>
                <a:cs typeface="Calibri"/>
              </a:rPr>
              <a:t> </a:t>
            </a:r>
            <a:r>
              <a:rPr sz="2118" dirty="0">
                <a:solidFill>
                  <a:srgbClr val="030404"/>
                </a:solidFill>
                <a:latin typeface="Calibri"/>
                <a:cs typeface="Calibri"/>
              </a:rPr>
              <a:t>accuracy</a:t>
            </a:r>
            <a:r>
              <a:rPr sz="2118" spc="-35" dirty="0">
                <a:solidFill>
                  <a:srgbClr val="030404"/>
                </a:solidFill>
                <a:latin typeface="Calibri"/>
                <a:cs typeface="Calibri"/>
              </a:rPr>
              <a:t> </a:t>
            </a:r>
            <a:r>
              <a:rPr sz="2118" dirty="0">
                <a:solidFill>
                  <a:srgbClr val="030404"/>
                </a:solidFill>
                <a:latin typeface="Calibri"/>
                <a:cs typeface="Calibri"/>
              </a:rPr>
              <a:t>of</a:t>
            </a:r>
            <a:r>
              <a:rPr sz="2118" spc="-31" dirty="0">
                <a:solidFill>
                  <a:srgbClr val="030404"/>
                </a:solidFill>
                <a:latin typeface="Calibri"/>
                <a:cs typeface="Calibri"/>
              </a:rPr>
              <a:t> </a:t>
            </a:r>
            <a:r>
              <a:rPr sz="2118" dirty="0">
                <a:solidFill>
                  <a:srgbClr val="030404"/>
                </a:solidFill>
                <a:latin typeface="Calibri"/>
                <a:cs typeface="Calibri"/>
              </a:rPr>
              <a:t>deduction</a:t>
            </a:r>
            <a:r>
              <a:rPr sz="2118" spc="-31" dirty="0">
                <a:solidFill>
                  <a:srgbClr val="030404"/>
                </a:solidFill>
                <a:latin typeface="Calibri"/>
                <a:cs typeface="Calibri"/>
              </a:rPr>
              <a:t> </a:t>
            </a:r>
            <a:r>
              <a:rPr sz="2118" spc="-9" dirty="0">
                <a:solidFill>
                  <a:srgbClr val="030404"/>
                </a:solidFill>
                <a:latin typeface="Calibri"/>
                <a:cs typeface="Calibri"/>
              </a:rPr>
              <a:t>process</a:t>
            </a:r>
            <a:endParaRPr sz="2118" dirty="0">
              <a:latin typeface="Calibri"/>
              <a:cs typeface="Calibri"/>
            </a:endParaRPr>
          </a:p>
          <a:p>
            <a:pPr marL="633151" indent="-285750">
              <a:spcBef>
                <a:spcPts val="318"/>
              </a:spcBef>
              <a:buFont typeface="Wingdings" panose="05000000000000000000" pitchFamily="2" charset="2"/>
              <a:buChar char="v"/>
            </a:pPr>
            <a:r>
              <a:rPr sz="1765" dirty="0">
                <a:solidFill>
                  <a:srgbClr val="030404"/>
                </a:solidFill>
                <a:latin typeface="Calibri"/>
                <a:cs typeface="Calibri"/>
              </a:rPr>
              <a:t>Essentially</a:t>
            </a:r>
            <a:r>
              <a:rPr sz="1765" spc="-31" dirty="0">
                <a:solidFill>
                  <a:srgbClr val="030404"/>
                </a:solidFill>
                <a:latin typeface="Calibri"/>
                <a:cs typeface="Calibri"/>
              </a:rPr>
              <a:t> </a:t>
            </a:r>
            <a:r>
              <a:rPr sz="1765" dirty="0">
                <a:solidFill>
                  <a:srgbClr val="030404"/>
                </a:solidFill>
                <a:latin typeface="Calibri"/>
                <a:cs typeface="Calibri"/>
              </a:rPr>
              <a:t>a</a:t>
            </a:r>
            <a:r>
              <a:rPr sz="1765" spc="-40" dirty="0">
                <a:solidFill>
                  <a:srgbClr val="030404"/>
                </a:solidFill>
                <a:latin typeface="Calibri"/>
                <a:cs typeface="Calibri"/>
              </a:rPr>
              <a:t> </a:t>
            </a:r>
            <a:r>
              <a:rPr sz="1765" dirty="0">
                <a:solidFill>
                  <a:srgbClr val="030404"/>
                </a:solidFill>
                <a:latin typeface="Calibri"/>
                <a:cs typeface="Calibri"/>
              </a:rPr>
              <a:t>predictive</a:t>
            </a:r>
            <a:r>
              <a:rPr sz="1765" spc="-40" dirty="0">
                <a:solidFill>
                  <a:srgbClr val="030404"/>
                </a:solidFill>
                <a:latin typeface="Calibri"/>
                <a:cs typeface="Calibri"/>
              </a:rPr>
              <a:t> </a:t>
            </a:r>
            <a:r>
              <a:rPr sz="1765" spc="-9" dirty="0">
                <a:solidFill>
                  <a:srgbClr val="030404"/>
                </a:solidFill>
                <a:latin typeface="Calibri"/>
                <a:cs typeface="Calibri"/>
              </a:rPr>
              <a:t>activity</a:t>
            </a:r>
            <a:endParaRPr sz="1765" dirty="0">
              <a:latin typeface="Calibri"/>
              <a:cs typeface="Calibri"/>
            </a:endParaRPr>
          </a:p>
          <a:p>
            <a:pPr marL="633151" indent="-285750">
              <a:spcBef>
                <a:spcPts val="265"/>
              </a:spcBef>
              <a:buFont typeface="Wingdings" panose="05000000000000000000" pitchFamily="2" charset="2"/>
              <a:buChar char="v"/>
            </a:pPr>
            <a:r>
              <a:rPr sz="1765" dirty="0">
                <a:solidFill>
                  <a:srgbClr val="030404"/>
                </a:solidFill>
                <a:latin typeface="Calibri"/>
                <a:cs typeface="Calibri"/>
              </a:rPr>
              <a:t>Assumes</a:t>
            </a:r>
            <a:r>
              <a:rPr sz="1765" spc="-31" dirty="0">
                <a:solidFill>
                  <a:srgbClr val="030404"/>
                </a:solidFill>
                <a:latin typeface="Calibri"/>
                <a:cs typeface="Calibri"/>
              </a:rPr>
              <a:t> </a:t>
            </a:r>
            <a:r>
              <a:rPr sz="1765" dirty="0">
                <a:solidFill>
                  <a:srgbClr val="030404"/>
                </a:solidFill>
                <a:latin typeface="Calibri"/>
                <a:cs typeface="Calibri"/>
              </a:rPr>
              <a:t>that</a:t>
            </a:r>
            <a:r>
              <a:rPr sz="1765" spc="-35" dirty="0">
                <a:solidFill>
                  <a:srgbClr val="030404"/>
                </a:solidFill>
                <a:latin typeface="Calibri"/>
                <a:cs typeface="Calibri"/>
              </a:rPr>
              <a:t> </a:t>
            </a:r>
            <a:r>
              <a:rPr sz="1765" dirty="0">
                <a:solidFill>
                  <a:srgbClr val="030404"/>
                </a:solidFill>
                <a:latin typeface="Calibri"/>
                <a:cs typeface="Calibri"/>
              </a:rPr>
              <a:t>the</a:t>
            </a:r>
            <a:r>
              <a:rPr sz="1765" spc="-35" dirty="0">
                <a:solidFill>
                  <a:srgbClr val="030404"/>
                </a:solidFill>
                <a:latin typeface="Calibri"/>
                <a:cs typeface="Calibri"/>
              </a:rPr>
              <a:t> </a:t>
            </a:r>
            <a:r>
              <a:rPr sz="1765" dirty="0">
                <a:solidFill>
                  <a:srgbClr val="030404"/>
                </a:solidFill>
                <a:latin typeface="Calibri"/>
                <a:cs typeface="Calibri"/>
              </a:rPr>
              <a:t>past</a:t>
            </a:r>
            <a:r>
              <a:rPr sz="1765" spc="-31" dirty="0">
                <a:solidFill>
                  <a:srgbClr val="030404"/>
                </a:solidFill>
                <a:latin typeface="Calibri"/>
                <a:cs typeface="Calibri"/>
              </a:rPr>
              <a:t> </a:t>
            </a:r>
            <a:r>
              <a:rPr sz="1765" dirty="0">
                <a:solidFill>
                  <a:srgbClr val="030404"/>
                </a:solidFill>
                <a:latin typeface="Calibri"/>
                <a:cs typeface="Calibri"/>
              </a:rPr>
              <a:t>predicts</a:t>
            </a:r>
            <a:r>
              <a:rPr sz="1765" spc="-31" dirty="0">
                <a:solidFill>
                  <a:srgbClr val="030404"/>
                </a:solidFill>
                <a:latin typeface="Calibri"/>
                <a:cs typeface="Calibri"/>
              </a:rPr>
              <a:t> </a:t>
            </a:r>
            <a:r>
              <a:rPr sz="1765" dirty="0">
                <a:solidFill>
                  <a:srgbClr val="030404"/>
                </a:solidFill>
                <a:latin typeface="Calibri"/>
                <a:cs typeface="Calibri"/>
              </a:rPr>
              <a:t>the</a:t>
            </a:r>
            <a:r>
              <a:rPr sz="1765" spc="-31" dirty="0">
                <a:solidFill>
                  <a:srgbClr val="030404"/>
                </a:solidFill>
                <a:latin typeface="Calibri"/>
                <a:cs typeface="Calibri"/>
              </a:rPr>
              <a:t> </a:t>
            </a:r>
            <a:r>
              <a:rPr sz="1765" spc="-9" dirty="0">
                <a:solidFill>
                  <a:srgbClr val="030404"/>
                </a:solidFill>
                <a:latin typeface="Calibri"/>
                <a:cs typeface="Calibri"/>
              </a:rPr>
              <a:t>future</a:t>
            </a:r>
            <a:endParaRPr sz="1765" dirty="0">
              <a:latin typeface="Calibri"/>
              <a:cs typeface="Calibri"/>
            </a:endParaRPr>
          </a:p>
          <a:p>
            <a:pPr marL="89092" marR="4483" indent="-85169">
              <a:lnSpc>
                <a:spcPts val="2471"/>
              </a:lnSpc>
              <a:spcBef>
                <a:spcPts val="1500"/>
              </a:spcBef>
              <a:buClr>
                <a:srgbClr val="295A91"/>
              </a:buClr>
              <a:buSzPct val="96153"/>
              <a:buFont typeface="Wingdings"/>
              <a:buChar char=""/>
              <a:tabLst>
                <a:tab pos="89092" algn="l"/>
                <a:tab pos="144003" algn="l"/>
              </a:tabLst>
            </a:pPr>
            <a:endParaRPr sz="2294" dirty="0">
              <a:latin typeface="Calibri"/>
              <a:cs typeface="Calibri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89B78DB-A0C5-56A3-1B67-0495F7D14DF9}"/>
              </a:ext>
            </a:extLst>
          </p:cNvPr>
          <p:cNvSpPr txBox="1"/>
          <p:nvPr/>
        </p:nvSpPr>
        <p:spPr>
          <a:xfrm>
            <a:off x="7772400" y="641883"/>
            <a:ext cx="3886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30404"/>
                </a:solidFill>
                <a:latin typeface="Calibri"/>
                <a:cs typeface="Calibri"/>
              </a:rPr>
              <a:t>Interested</a:t>
            </a:r>
            <a:r>
              <a:rPr lang="en-US" sz="1800" spc="-35" dirty="0">
                <a:solidFill>
                  <a:srgbClr val="030404"/>
                </a:solidFill>
                <a:latin typeface="Calibri"/>
                <a:cs typeface="Calibri"/>
              </a:rPr>
              <a:t> </a:t>
            </a:r>
            <a:r>
              <a:rPr lang="en-US" sz="1800" dirty="0">
                <a:solidFill>
                  <a:srgbClr val="030404"/>
                </a:solidFill>
                <a:latin typeface="Calibri"/>
                <a:cs typeface="Calibri"/>
              </a:rPr>
              <a:t>in</a:t>
            </a:r>
            <a:r>
              <a:rPr lang="en-US" sz="1800" spc="-26" dirty="0">
                <a:solidFill>
                  <a:srgbClr val="030404"/>
                </a:solidFill>
                <a:latin typeface="Calibri"/>
                <a:cs typeface="Calibri"/>
              </a:rPr>
              <a:t> </a:t>
            </a:r>
            <a:r>
              <a:rPr lang="en-US" sz="1800" dirty="0">
                <a:solidFill>
                  <a:srgbClr val="030404"/>
                </a:solidFill>
                <a:latin typeface="Calibri"/>
                <a:cs typeface="Calibri"/>
              </a:rPr>
              <a:t>extending</a:t>
            </a:r>
            <a:r>
              <a:rPr lang="en-US" sz="1800" spc="-31" dirty="0">
                <a:solidFill>
                  <a:srgbClr val="030404"/>
                </a:solidFill>
                <a:latin typeface="Calibri"/>
                <a:cs typeface="Calibri"/>
              </a:rPr>
              <a:t> </a:t>
            </a:r>
            <a:r>
              <a:rPr lang="en-US" sz="1800" dirty="0">
                <a:solidFill>
                  <a:srgbClr val="030404"/>
                </a:solidFill>
                <a:latin typeface="Calibri"/>
                <a:cs typeface="Calibri"/>
              </a:rPr>
              <a:t>to</a:t>
            </a:r>
            <a:r>
              <a:rPr lang="en-US" sz="1800" spc="-31" dirty="0">
                <a:solidFill>
                  <a:srgbClr val="030404"/>
                </a:solidFill>
                <a:latin typeface="Calibri"/>
                <a:cs typeface="Calibri"/>
              </a:rPr>
              <a:t> </a:t>
            </a:r>
            <a:r>
              <a:rPr lang="en-US" sz="1800" dirty="0">
                <a:solidFill>
                  <a:srgbClr val="030404"/>
                </a:solidFill>
                <a:latin typeface="Calibri"/>
                <a:cs typeface="Calibri"/>
              </a:rPr>
              <a:t>programs</a:t>
            </a:r>
            <a:r>
              <a:rPr lang="en-US" sz="1800" spc="-35" dirty="0">
                <a:solidFill>
                  <a:srgbClr val="030404"/>
                </a:solidFill>
                <a:latin typeface="Calibri"/>
                <a:cs typeface="Calibri"/>
              </a:rPr>
              <a:t> </a:t>
            </a:r>
            <a:r>
              <a:rPr lang="en-US" sz="1800" dirty="0">
                <a:solidFill>
                  <a:srgbClr val="030404"/>
                </a:solidFill>
                <a:latin typeface="Calibri"/>
                <a:cs typeface="Calibri"/>
              </a:rPr>
              <a:t>that</a:t>
            </a:r>
            <a:r>
              <a:rPr lang="en-US" sz="1800" spc="-31" dirty="0">
                <a:solidFill>
                  <a:srgbClr val="030404"/>
                </a:solidFill>
                <a:latin typeface="Calibri"/>
                <a:cs typeface="Calibri"/>
              </a:rPr>
              <a:t> </a:t>
            </a:r>
            <a:r>
              <a:rPr lang="en-US" sz="1800" dirty="0">
                <a:solidFill>
                  <a:srgbClr val="030404"/>
                </a:solidFill>
                <a:latin typeface="Calibri"/>
                <a:cs typeface="Calibri"/>
              </a:rPr>
              <a:t>can</a:t>
            </a:r>
            <a:r>
              <a:rPr lang="en-US" sz="1800" spc="-31" dirty="0">
                <a:solidFill>
                  <a:srgbClr val="030404"/>
                </a:solidFill>
                <a:latin typeface="Calibri"/>
                <a:cs typeface="Calibri"/>
              </a:rPr>
              <a:t> </a:t>
            </a:r>
            <a:r>
              <a:rPr lang="en-US" sz="1800" spc="-9" dirty="0">
                <a:solidFill>
                  <a:srgbClr val="030404"/>
                </a:solidFill>
                <a:latin typeface="Calibri"/>
                <a:cs typeface="Calibri"/>
              </a:rPr>
              <a:t>infer </a:t>
            </a:r>
            <a:r>
              <a:rPr lang="en-US" sz="1800" dirty="0">
                <a:solidFill>
                  <a:srgbClr val="030404"/>
                </a:solidFill>
                <a:latin typeface="Calibri"/>
                <a:cs typeface="Calibri"/>
              </a:rPr>
              <a:t>useful</a:t>
            </a:r>
            <a:r>
              <a:rPr lang="en-US" sz="1800" spc="-53" dirty="0">
                <a:solidFill>
                  <a:srgbClr val="030404"/>
                </a:solidFill>
                <a:latin typeface="Calibri"/>
                <a:cs typeface="Calibri"/>
              </a:rPr>
              <a:t> </a:t>
            </a:r>
            <a:r>
              <a:rPr lang="en-US" sz="1800" dirty="0">
                <a:solidFill>
                  <a:srgbClr val="030404"/>
                </a:solidFill>
                <a:latin typeface="Calibri"/>
                <a:cs typeface="Calibri"/>
              </a:rPr>
              <a:t>information</a:t>
            </a:r>
            <a:r>
              <a:rPr lang="en-US" sz="1800" spc="-44" dirty="0">
                <a:solidFill>
                  <a:srgbClr val="030404"/>
                </a:solidFill>
                <a:latin typeface="Calibri"/>
                <a:cs typeface="Calibri"/>
              </a:rPr>
              <a:t> </a:t>
            </a:r>
            <a:r>
              <a:rPr lang="en-US" sz="1800" dirty="0">
                <a:solidFill>
                  <a:srgbClr val="030404"/>
                </a:solidFill>
                <a:latin typeface="Calibri"/>
                <a:cs typeface="Calibri"/>
              </a:rPr>
              <a:t>from</a:t>
            </a:r>
            <a:r>
              <a:rPr lang="en-US" sz="1800" spc="-53" dirty="0">
                <a:solidFill>
                  <a:srgbClr val="030404"/>
                </a:solidFill>
                <a:latin typeface="Calibri"/>
                <a:cs typeface="Calibri"/>
              </a:rPr>
              <a:t> </a:t>
            </a:r>
            <a:r>
              <a:rPr lang="en-US" sz="1800" b="1" dirty="0">
                <a:solidFill>
                  <a:srgbClr val="EA2425"/>
                </a:solidFill>
                <a:latin typeface="Calibri"/>
                <a:cs typeface="Calibri"/>
              </a:rPr>
              <a:t>implicit</a:t>
            </a:r>
            <a:r>
              <a:rPr lang="en-US" sz="1800" b="1" spc="-49" dirty="0">
                <a:solidFill>
                  <a:srgbClr val="EA2425"/>
                </a:solidFill>
                <a:latin typeface="Calibri"/>
                <a:cs typeface="Calibri"/>
              </a:rPr>
              <a:t> </a:t>
            </a:r>
            <a:r>
              <a:rPr lang="en-US" sz="1800" spc="-9" dirty="0">
                <a:solidFill>
                  <a:srgbClr val="030404"/>
                </a:solidFill>
                <a:latin typeface="Calibri"/>
                <a:cs typeface="Calibri"/>
              </a:rPr>
              <a:t>patterns</a:t>
            </a:r>
            <a:r>
              <a:rPr lang="en-US" sz="1800" spc="-49" dirty="0">
                <a:solidFill>
                  <a:srgbClr val="030404"/>
                </a:solidFill>
                <a:latin typeface="Calibri"/>
                <a:cs typeface="Calibri"/>
              </a:rPr>
              <a:t> </a:t>
            </a:r>
            <a:r>
              <a:rPr lang="en-US" sz="1800" dirty="0">
                <a:solidFill>
                  <a:srgbClr val="030404"/>
                </a:solidFill>
                <a:latin typeface="Calibri"/>
                <a:cs typeface="Calibri"/>
              </a:rPr>
              <a:t>in</a:t>
            </a:r>
            <a:r>
              <a:rPr lang="en-US" sz="1800" spc="-49" dirty="0">
                <a:solidFill>
                  <a:srgbClr val="030404"/>
                </a:solidFill>
                <a:latin typeface="Calibri"/>
                <a:cs typeface="Calibri"/>
              </a:rPr>
              <a:t> </a:t>
            </a:r>
            <a:r>
              <a:rPr lang="en-US" sz="1800" spc="-18" dirty="0">
                <a:solidFill>
                  <a:srgbClr val="030404"/>
                </a:solidFill>
                <a:latin typeface="Calibri"/>
                <a:cs typeface="Calibri"/>
              </a:rPr>
              <a:t>data</a:t>
            </a:r>
            <a:endParaRPr lang="en-CA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1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POLL_EMBED_ID" val="046daee8-d7fc-4d9b-afed-cae39d589ba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POLL_EMBED_ID" val="dec0ecd0-dfac-4d5b-acce-8c63065b6b8e"/>
</p:tagLst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{2C098A6B-0D6A-6740-AB07-6AAE29A34FE3}tf10001119</Template>
  <TotalTime>1957</TotalTime>
  <Words>1766</Words>
  <Application>Microsoft Office PowerPoint</Application>
  <PresentationFormat>Widescreen</PresentationFormat>
  <Paragraphs>213</Paragraphs>
  <Slides>39</Slides>
  <Notes>8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8" baseType="lpstr">
      <vt:lpstr>-apple-system</vt:lpstr>
      <vt:lpstr>ＭＳ Ｐゴシック</vt:lpstr>
      <vt:lpstr>SimSun</vt:lpstr>
      <vt:lpstr>Arial</vt:lpstr>
      <vt:lpstr>Calibri</vt:lpstr>
      <vt:lpstr>Gill Sans MT</vt:lpstr>
      <vt:lpstr>Wingdings</vt:lpstr>
      <vt:lpstr>Gallery</vt:lpstr>
      <vt:lpstr>Equation</vt:lpstr>
      <vt:lpstr>Machine learning review</vt:lpstr>
      <vt:lpstr>PowerPoint Presentation</vt:lpstr>
      <vt:lpstr>PowerPoint Presentation</vt:lpstr>
      <vt:lpstr>What Is Machine Learning?</vt:lpstr>
      <vt:lpstr>What Is Machine Learning?</vt:lpstr>
      <vt:lpstr>What’s the Key?</vt:lpstr>
      <vt:lpstr>Old Concepts, New Applications</vt:lpstr>
      <vt:lpstr>PowerPoint Presentation</vt:lpstr>
      <vt:lpstr>How Are Things Learned?</vt:lpstr>
      <vt:lpstr>Basic Paradigm</vt:lpstr>
      <vt:lpstr>What’s this Deep Learning Bit?</vt:lpstr>
      <vt:lpstr>PowerPoint Presentation</vt:lpstr>
      <vt:lpstr>Why Machine Learning?</vt:lpstr>
      <vt:lpstr>Machine Learning Lingo</vt:lpstr>
      <vt:lpstr>PowerPoint Presentation</vt:lpstr>
      <vt:lpstr>The Process is Simple</vt:lpstr>
      <vt:lpstr>Supervised learning process: two steps</vt:lpstr>
      <vt:lpstr>What do we mean by learning?</vt:lpstr>
      <vt:lpstr>Supervised Learning</vt:lpstr>
      <vt:lpstr>PowerPoint Presentation</vt:lpstr>
      <vt:lpstr>Regression</vt:lpstr>
      <vt:lpstr>Linear Regression and Predictive Models</vt:lpstr>
      <vt:lpstr>Poverty vs. HS graduate rate</vt:lpstr>
      <vt:lpstr>Poverty vs. HS graduate rate</vt:lpstr>
      <vt:lpstr>Residuals</vt:lpstr>
      <vt:lpstr>Residuals (cont.)</vt:lpstr>
      <vt:lpstr>Other Packages</vt:lpstr>
      <vt:lpstr>PowerPoint Presentation</vt:lpstr>
      <vt:lpstr>Conclusion</vt:lpstr>
      <vt:lpstr>CLASSIFICATION</vt:lpstr>
      <vt:lpstr>What is classification?</vt:lpstr>
      <vt:lpstr>Classification learning</vt:lpstr>
      <vt:lpstr>An example application</vt:lpstr>
      <vt:lpstr>Another application</vt:lpstr>
      <vt:lpstr>The data and the goal</vt:lpstr>
      <vt:lpstr>An example: data (loan application)</vt:lpstr>
      <vt:lpstr>An example: the learning task</vt:lpstr>
      <vt:lpstr>PowerPoint Presentation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Logistic Regression and Classification</dc:title>
  <dc:creator>Akeem Semper</dc:creator>
  <cp:lastModifiedBy>Dong Ye</cp:lastModifiedBy>
  <cp:revision>17</cp:revision>
  <dcterms:created xsi:type="dcterms:W3CDTF">2022-01-20T17:54:42Z</dcterms:created>
  <dcterms:modified xsi:type="dcterms:W3CDTF">2024-07-24T17:57:14Z</dcterms:modified>
</cp:coreProperties>
</file>